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1" r:id="rId2"/>
  </p:sldMasterIdLst>
  <p:notesMasterIdLst>
    <p:notesMasterId r:id="rId35"/>
  </p:notesMasterIdLst>
  <p:sldIdLst>
    <p:sldId id="256" r:id="rId3"/>
    <p:sldId id="257" r:id="rId4"/>
    <p:sldId id="258" r:id="rId5"/>
    <p:sldId id="321" r:id="rId6"/>
    <p:sldId id="259" r:id="rId7"/>
    <p:sldId id="260" r:id="rId8"/>
    <p:sldId id="261" r:id="rId9"/>
    <p:sldId id="262" r:id="rId10"/>
    <p:sldId id="263" r:id="rId11"/>
    <p:sldId id="264" r:id="rId12"/>
    <p:sldId id="295" r:id="rId13"/>
    <p:sldId id="266" r:id="rId14"/>
    <p:sldId id="267" r:id="rId15"/>
    <p:sldId id="268" r:id="rId16"/>
    <p:sldId id="269" r:id="rId17"/>
    <p:sldId id="270" r:id="rId18"/>
    <p:sldId id="271" r:id="rId19"/>
    <p:sldId id="272" r:id="rId20"/>
    <p:sldId id="273" r:id="rId21"/>
    <p:sldId id="274" r:id="rId22"/>
    <p:sldId id="320" r:id="rId23"/>
    <p:sldId id="276" r:id="rId24"/>
    <p:sldId id="277" r:id="rId25"/>
    <p:sldId id="278" r:id="rId26"/>
    <p:sldId id="279" r:id="rId27"/>
    <p:sldId id="280" r:id="rId28"/>
    <p:sldId id="281" r:id="rId29"/>
    <p:sldId id="317" r:id="rId30"/>
    <p:sldId id="283" r:id="rId31"/>
    <p:sldId id="284" r:id="rId32"/>
    <p:sldId id="285" r:id="rId33"/>
    <p:sldId id="286" r:id="rId34"/>
  </p:sldIdLst>
  <p:sldSz cx="9144000" cy="5143500" type="screen16x9"/>
  <p:notesSz cx="6858000" cy="9144000"/>
  <p:embeddedFontLst>
    <p:embeddedFont>
      <p:font typeface="Gill Sans"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0" roundtripDataSignature="AMtx7mirwj9nNeMGu8YfoemflhiK6fCh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F50F66-D13A-4B44-BEE1-9A00C06F15A0}" v="2" dt="2019-09-11T16:28:32.5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5"/>
  </p:normalViewPr>
  <p:slideViewPr>
    <p:cSldViewPr snapToGrid="0">
      <p:cViewPr varScale="1">
        <p:scale>
          <a:sx n="116" d="100"/>
          <a:sy n="116" d="100"/>
        </p:scale>
        <p:origin x="42" y="27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customschemas.google.com/relationships/presentationmetadata" Target="metadata"/><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statisticshowto.datasciencecentral.com/probability-and-statistics/t-distribution/"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statisticshowto.datasciencecentral.com/what-is-statistical-significance/"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275dc532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6275dc532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797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T-test shows that there not a significant difference in the CTE enrolled students and students as a whole.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2300"/>
              </a:spcAft>
              <a:buSzPts val="1100"/>
              <a:buNone/>
            </a:pPr>
            <a:r>
              <a:rPr lang="en-US" sz="1000" i="1">
                <a:solidFill>
                  <a:srgbClr val="777777"/>
                </a:solidFill>
                <a:highlight>
                  <a:srgbClr val="FFFFFF"/>
                </a:highlight>
              </a:rPr>
              <a:t>The </a:t>
            </a:r>
            <a:r>
              <a:rPr lang="en-US" sz="1000" i="1">
                <a:solidFill>
                  <a:srgbClr val="05A9C5"/>
                </a:solidFill>
                <a:highlight>
                  <a:srgbClr val="FFFFFF"/>
                </a:highlight>
                <a:uFill>
                  <a:noFill/>
                </a:uFill>
                <a:hlinkClick r:id="rId3"/>
              </a:rPr>
              <a:t>t-distribution</a:t>
            </a:r>
            <a:r>
              <a:rPr lang="en-US" sz="1000" i="1">
                <a:solidFill>
                  <a:srgbClr val="777777"/>
                </a:solidFill>
                <a:highlight>
                  <a:srgbClr val="FFFFFF"/>
                </a:highlight>
              </a:rPr>
              <a:t>, used for the t-test. Image: Carnegie Mellon. </a:t>
            </a:r>
            <a:r>
              <a:rPr lang="en-US" sz="1000">
                <a:solidFill>
                  <a:srgbClr val="777777"/>
                </a:solidFill>
                <a:highlight>
                  <a:srgbClr val="FFFFFF"/>
                </a:highlight>
              </a:rPr>
              <a:t>The t test tells you how </a:t>
            </a:r>
            <a:r>
              <a:rPr lang="en-US" sz="1000">
                <a:solidFill>
                  <a:srgbClr val="05A9C5"/>
                </a:solidFill>
                <a:highlight>
                  <a:srgbClr val="FFFFFF"/>
                </a:highlight>
                <a:uFill>
                  <a:noFill/>
                </a:uFill>
                <a:hlinkClick r:id="rId4"/>
              </a:rPr>
              <a:t>significant </a:t>
            </a:r>
            <a:r>
              <a:rPr lang="en-US" sz="1000">
                <a:solidFill>
                  <a:srgbClr val="777777"/>
                </a:solidFill>
                <a:highlight>
                  <a:srgbClr val="FFFFFF"/>
                </a:highlight>
              </a:rPr>
              <a:t>the differences between groups are; In other words it lets you know if those differences (measured in means/averages) could have happened by chance.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2799e86f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2799e86f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2753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Current analysis published by TEA supports our analysis of data that shows the growth of CTE participants.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
        <p:cNvGrpSpPr/>
        <p:nvPr/>
      </p:nvGrpSpPr>
      <p:grpSpPr>
        <a:xfrm>
          <a:off x="0" y="0"/>
          <a:ext cx="0" cy="0"/>
          <a:chOff x="0" y="0"/>
          <a:chExt cx="0" cy="0"/>
        </a:xfrm>
      </p:grpSpPr>
      <p:sp>
        <p:nvSpPr>
          <p:cNvPr id="12" name="Google Shape;12;p33"/>
          <p:cNvSpPr txBox="1">
            <a:spLocks noGrp="1"/>
          </p:cNvSpPr>
          <p:nvPr>
            <p:ph type="title"/>
          </p:nvPr>
        </p:nvSpPr>
        <p:spPr>
          <a:xfrm>
            <a:off x="311700" y="445025"/>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lvl1pPr lvl="0" algn="ctr">
              <a:lnSpc>
                <a:spcPct val="90000"/>
              </a:lnSpc>
              <a:spcBef>
                <a:spcPts val="0"/>
              </a:spcBef>
              <a:spcAft>
                <a:spcPts val="0"/>
              </a:spcAft>
              <a:buClr>
                <a:srgbClr val="262626"/>
              </a:buClr>
              <a:buSzPts val="2800"/>
              <a:buFont typeface="Gill Sans"/>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 name="Google Shape;13;p33"/>
          <p:cNvSpPr txBox="1">
            <a:spLocks noGrp="1"/>
          </p:cNvSpPr>
          <p:nvPr>
            <p:ph type="body" idx="1"/>
          </p:nvPr>
        </p:nvSpPr>
        <p:spPr>
          <a:xfrm>
            <a:off x="366200" y="101772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SzPts val="1800"/>
              <a:buChar char="●"/>
              <a:defRPr sz="12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14" name="Google Shape;14;p33"/>
          <p:cNvSpPr txBox="1">
            <a:spLocks noGrp="1"/>
          </p:cNvSpPr>
          <p:nvPr>
            <p:ph type="sldNum" idx="12"/>
          </p:nvPr>
        </p:nvSpPr>
        <p:spPr>
          <a:xfrm>
            <a:off x="8472458" y="4663217"/>
            <a:ext cx="548700" cy="393600"/>
          </a:xfrm>
          <a:prstGeom prst="rect">
            <a:avLst/>
          </a:prstGeom>
          <a:solidFill>
            <a:srgbClr val="1D1D1D">
              <a:alpha val="69803"/>
            </a:srgbClr>
          </a:solidFill>
          <a:ln>
            <a:noFill/>
          </a:ln>
        </p:spPr>
        <p:txBody>
          <a:bodyPr spcFirstLastPara="1" wrap="square" lIns="91425" tIns="91425" rIns="91425" bIns="91425" anchor="ctr" anchorCtr="0">
            <a:noAutofit/>
          </a:bodyPr>
          <a:lstStyle>
            <a:lvl1pPr marL="0" marR="0" lvl="0"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1pPr>
            <a:lvl2pPr marL="0" marR="0" lvl="1"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2pPr>
            <a:lvl3pPr marL="0" marR="0" lvl="2"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3pPr>
            <a:lvl4pPr marL="0" marR="0" lvl="3"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4pPr>
            <a:lvl5pPr marL="0" marR="0" lvl="4"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5pPr>
            <a:lvl6pPr marL="0" marR="0" lvl="5"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6pPr>
            <a:lvl7pPr marL="0" marR="0" lvl="6"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7pPr>
            <a:lvl8pPr marL="0" marR="0" lvl="7"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8pPr>
            <a:lvl9pPr marL="0" marR="0" lvl="8"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5"/>
          <p:cNvSpPr txBox="1">
            <a:spLocks noGrp="1"/>
          </p:cNvSpPr>
          <p:nvPr>
            <p:ph type="title"/>
          </p:nvPr>
        </p:nvSpPr>
        <p:spPr>
          <a:xfrm>
            <a:off x="1673352" y="723519"/>
            <a:ext cx="5797296" cy="89154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5"/>
          <p:cNvSpPr txBox="1">
            <a:spLocks noGrp="1"/>
          </p:cNvSpPr>
          <p:nvPr>
            <p:ph type="body" idx="1"/>
          </p:nvPr>
        </p:nvSpPr>
        <p:spPr>
          <a:xfrm rot="5400000">
            <a:off x="3408756" y="243129"/>
            <a:ext cx="2326487" cy="579729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76" name="Google Shape;76;p45"/>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5"/>
          <p:cNvSpPr txBox="1">
            <a:spLocks noGrp="1"/>
          </p:cNvSpPr>
          <p:nvPr>
            <p:ph type="ftr" idx="11"/>
          </p:nvPr>
        </p:nvSpPr>
        <p:spPr>
          <a:xfrm>
            <a:off x="1200150" y="4677156"/>
            <a:ext cx="4425892"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5"/>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r">
              <a:spcBef>
                <a:spcPts val="0"/>
              </a:spcBef>
              <a:spcAft>
                <a:spcPts val="0"/>
              </a:spcAft>
              <a:buClr>
                <a:srgbClr val="FFFFFF"/>
              </a:buClr>
              <a:buSzPts val="800"/>
              <a:buFont typeface="Gill Sans"/>
              <a:buNone/>
              <a:defRPr/>
            </a:lvl1pPr>
            <a:lvl2pPr marL="0" lvl="1" indent="0" algn="r">
              <a:spcBef>
                <a:spcPts val="0"/>
              </a:spcBef>
              <a:spcAft>
                <a:spcPts val="0"/>
              </a:spcAft>
              <a:buClr>
                <a:srgbClr val="FFFFFF"/>
              </a:buClr>
              <a:buSzPts val="800"/>
              <a:buFont typeface="Gill Sans"/>
              <a:buNone/>
              <a:defRPr/>
            </a:lvl2pPr>
            <a:lvl3pPr marL="0" lvl="2" indent="0" algn="r">
              <a:spcBef>
                <a:spcPts val="0"/>
              </a:spcBef>
              <a:spcAft>
                <a:spcPts val="0"/>
              </a:spcAft>
              <a:buClr>
                <a:srgbClr val="FFFFFF"/>
              </a:buClr>
              <a:buSzPts val="800"/>
              <a:buFont typeface="Gill Sans"/>
              <a:buNone/>
              <a:defRPr/>
            </a:lvl3pPr>
            <a:lvl4pPr marL="0" lvl="3" indent="0" algn="r">
              <a:spcBef>
                <a:spcPts val="0"/>
              </a:spcBef>
              <a:spcAft>
                <a:spcPts val="0"/>
              </a:spcAft>
              <a:buClr>
                <a:srgbClr val="FFFFFF"/>
              </a:buClr>
              <a:buSzPts val="800"/>
              <a:buFont typeface="Gill Sans"/>
              <a:buNone/>
              <a:defRPr/>
            </a:lvl4pPr>
            <a:lvl5pPr marL="0" lvl="4" indent="0" algn="r">
              <a:spcBef>
                <a:spcPts val="0"/>
              </a:spcBef>
              <a:spcAft>
                <a:spcPts val="0"/>
              </a:spcAft>
              <a:buClr>
                <a:srgbClr val="FFFFFF"/>
              </a:buClr>
              <a:buSzPts val="800"/>
              <a:buFont typeface="Gill Sans"/>
              <a:buNone/>
              <a:defRPr/>
            </a:lvl5pPr>
            <a:lvl6pPr marL="0" lvl="5" indent="0" algn="r">
              <a:spcBef>
                <a:spcPts val="0"/>
              </a:spcBef>
              <a:spcAft>
                <a:spcPts val="0"/>
              </a:spcAft>
              <a:buClr>
                <a:srgbClr val="FFFFFF"/>
              </a:buClr>
              <a:buSzPts val="800"/>
              <a:buFont typeface="Gill Sans"/>
              <a:buNone/>
              <a:defRPr/>
            </a:lvl6pPr>
            <a:lvl7pPr marL="0" lvl="6" indent="0" algn="r">
              <a:spcBef>
                <a:spcPts val="0"/>
              </a:spcBef>
              <a:spcAft>
                <a:spcPts val="0"/>
              </a:spcAft>
              <a:buClr>
                <a:srgbClr val="FFFFFF"/>
              </a:buClr>
              <a:buSzPts val="800"/>
              <a:buFont typeface="Gill Sans"/>
              <a:buNone/>
              <a:defRPr/>
            </a:lvl7pPr>
            <a:lvl8pPr marL="0" lvl="7" indent="0" algn="r">
              <a:spcBef>
                <a:spcPts val="0"/>
              </a:spcBef>
              <a:spcAft>
                <a:spcPts val="0"/>
              </a:spcAft>
              <a:buClr>
                <a:srgbClr val="FFFFFF"/>
              </a:buClr>
              <a:buSzPts val="800"/>
              <a:buFont typeface="Gill Sans"/>
              <a:buNone/>
              <a:defRPr/>
            </a:lvl8pPr>
            <a:lvl9pPr marL="0" lvl="8" indent="0" algn="r">
              <a:spcBef>
                <a:spcPts val="0"/>
              </a:spcBef>
              <a:spcAft>
                <a:spcPts val="0"/>
              </a:spcAft>
              <a:buClr>
                <a:srgbClr val="FFFFFF"/>
              </a:buClr>
              <a:buSzPts val="800"/>
              <a:buFont typeface="Gill San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46"/>
          <p:cNvSpPr txBox="1">
            <a:spLocks noGrp="1"/>
          </p:cNvSpPr>
          <p:nvPr>
            <p:ph type="title"/>
          </p:nvPr>
        </p:nvSpPr>
        <p:spPr>
          <a:xfrm rot="5400000">
            <a:off x="5108007" y="2084772"/>
            <a:ext cx="3737610" cy="973956"/>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46"/>
          <p:cNvSpPr txBox="1">
            <a:spLocks noGrp="1"/>
          </p:cNvSpPr>
          <p:nvPr>
            <p:ph type="body" idx="1"/>
          </p:nvPr>
        </p:nvSpPr>
        <p:spPr>
          <a:xfrm rot="5400000">
            <a:off x="2128981" y="247317"/>
            <a:ext cx="3737610" cy="46488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82" name="Google Shape;82;p46"/>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6"/>
          <p:cNvSpPr txBox="1">
            <a:spLocks noGrp="1"/>
          </p:cNvSpPr>
          <p:nvPr>
            <p:ph type="ftr" idx="11"/>
          </p:nvPr>
        </p:nvSpPr>
        <p:spPr>
          <a:xfrm>
            <a:off x="1200150" y="4677156"/>
            <a:ext cx="4425892"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6"/>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r">
              <a:spcBef>
                <a:spcPts val="0"/>
              </a:spcBef>
              <a:spcAft>
                <a:spcPts val="0"/>
              </a:spcAft>
              <a:buClr>
                <a:srgbClr val="FFFFFF"/>
              </a:buClr>
              <a:buSzPts val="800"/>
              <a:buFont typeface="Gill Sans"/>
              <a:buNone/>
              <a:defRPr/>
            </a:lvl1pPr>
            <a:lvl2pPr marL="0" lvl="1" indent="0" algn="r">
              <a:spcBef>
                <a:spcPts val="0"/>
              </a:spcBef>
              <a:spcAft>
                <a:spcPts val="0"/>
              </a:spcAft>
              <a:buClr>
                <a:srgbClr val="FFFFFF"/>
              </a:buClr>
              <a:buSzPts val="800"/>
              <a:buFont typeface="Gill Sans"/>
              <a:buNone/>
              <a:defRPr/>
            </a:lvl2pPr>
            <a:lvl3pPr marL="0" lvl="2" indent="0" algn="r">
              <a:spcBef>
                <a:spcPts val="0"/>
              </a:spcBef>
              <a:spcAft>
                <a:spcPts val="0"/>
              </a:spcAft>
              <a:buClr>
                <a:srgbClr val="FFFFFF"/>
              </a:buClr>
              <a:buSzPts val="800"/>
              <a:buFont typeface="Gill Sans"/>
              <a:buNone/>
              <a:defRPr/>
            </a:lvl3pPr>
            <a:lvl4pPr marL="0" lvl="3" indent="0" algn="r">
              <a:spcBef>
                <a:spcPts val="0"/>
              </a:spcBef>
              <a:spcAft>
                <a:spcPts val="0"/>
              </a:spcAft>
              <a:buClr>
                <a:srgbClr val="FFFFFF"/>
              </a:buClr>
              <a:buSzPts val="800"/>
              <a:buFont typeface="Gill Sans"/>
              <a:buNone/>
              <a:defRPr/>
            </a:lvl4pPr>
            <a:lvl5pPr marL="0" lvl="4" indent="0" algn="r">
              <a:spcBef>
                <a:spcPts val="0"/>
              </a:spcBef>
              <a:spcAft>
                <a:spcPts val="0"/>
              </a:spcAft>
              <a:buClr>
                <a:srgbClr val="FFFFFF"/>
              </a:buClr>
              <a:buSzPts val="800"/>
              <a:buFont typeface="Gill Sans"/>
              <a:buNone/>
              <a:defRPr/>
            </a:lvl5pPr>
            <a:lvl6pPr marL="0" lvl="5" indent="0" algn="r">
              <a:spcBef>
                <a:spcPts val="0"/>
              </a:spcBef>
              <a:spcAft>
                <a:spcPts val="0"/>
              </a:spcAft>
              <a:buClr>
                <a:srgbClr val="FFFFFF"/>
              </a:buClr>
              <a:buSzPts val="800"/>
              <a:buFont typeface="Gill Sans"/>
              <a:buNone/>
              <a:defRPr/>
            </a:lvl6pPr>
            <a:lvl7pPr marL="0" lvl="6" indent="0" algn="r">
              <a:spcBef>
                <a:spcPts val="0"/>
              </a:spcBef>
              <a:spcAft>
                <a:spcPts val="0"/>
              </a:spcAft>
              <a:buClr>
                <a:srgbClr val="FFFFFF"/>
              </a:buClr>
              <a:buSzPts val="800"/>
              <a:buFont typeface="Gill Sans"/>
              <a:buNone/>
              <a:defRPr/>
            </a:lvl7pPr>
            <a:lvl8pPr marL="0" lvl="7" indent="0" algn="r">
              <a:spcBef>
                <a:spcPts val="0"/>
              </a:spcBef>
              <a:spcAft>
                <a:spcPts val="0"/>
              </a:spcAft>
              <a:buClr>
                <a:srgbClr val="FFFFFF"/>
              </a:buClr>
              <a:buSzPts val="800"/>
              <a:buFont typeface="Gill Sans"/>
              <a:buNone/>
              <a:defRPr/>
            </a:lvl8pPr>
            <a:lvl9pPr marL="0" lvl="8" indent="0" algn="r">
              <a:spcBef>
                <a:spcPts val="0"/>
              </a:spcBef>
              <a:spcAft>
                <a:spcPts val="0"/>
              </a:spcAft>
              <a:buClr>
                <a:srgbClr val="FFFFFF"/>
              </a:buClr>
              <a:buSzPts val="800"/>
              <a:buFont typeface="Gill San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p36"/>
          <p:cNvSpPr txBox="1">
            <a:spLocks noGrp="1"/>
          </p:cNvSpPr>
          <p:nvPr>
            <p:ph type="title"/>
          </p:nvPr>
        </p:nvSpPr>
        <p:spPr>
          <a:xfrm>
            <a:off x="311700" y="445025"/>
            <a:ext cx="8520600" cy="572700"/>
          </a:xfrm>
          <a:prstGeom prst="rect">
            <a:avLst/>
          </a:prstGeom>
          <a:solidFill>
            <a:schemeClr val="dk1"/>
          </a:solidFill>
          <a:ln w="31750" cap="sq" cmpd="sng">
            <a:solidFill>
              <a:srgbClr val="FEFEFE"/>
            </a:solidFill>
            <a:prstDash val="solid"/>
            <a:miter lim="800000"/>
            <a:headEnd type="none" w="sm" len="sm"/>
            <a:tailEnd type="none" w="sm" len="sm"/>
          </a:ln>
        </p:spPr>
        <p:txBody>
          <a:bodyPr spcFirstLastPara="1" wrap="square" lIns="91425" tIns="91425" rIns="91425" bIns="91425" anchor="t" anchorCtr="0">
            <a:noAutofit/>
          </a:bodyPr>
          <a:lstStyle>
            <a:lvl1pPr lvl="0" algn="ctr">
              <a:lnSpc>
                <a:spcPct val="90000"/>
              </a:lnSpc>
              <a:spcBef>
                <a:spcPts val="0"/>
              </a:spcBef>
              <a:spcAft>
                <a:spcPts val="0"/>
              </a:spcAft>
              <a:buClr>
                <a:srgbClr val="FEFEFE"/>
              </a:buClr>
              <a:buSzPts val="2800"/>
              <a:buFont typeface="Gill Sans"/>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3" name="Google Shape;93;p36"/>
          <p:cNvSpPr txBox="1">
            <a:spLocks noGrp="1"/>
          </p:cNvSpPr>
          <p:nvPr>
            <p:ph type="body" idx="1"/>
          </p:nvPr>
        </p:nvSpPr>
        <p:spPr>
          <a:xfrm>
            <a:off x="366200" y="101772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SzPts val="1800"/>
              <a:buChar char="●"/>
              <a:defRPr sz="12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94" name="Google Shape;94;p36"/>
          <p:cNvSpPr txBox="1">
            <a:spLocks noGrp="1"/>
          </p:cNvSpPr>
          <p:nvPr>
            <p:ph type="sldNum" idx="12"/>
          </p:nvPr>
        </p:nvSpPr>
        <p:spPr>
          <a:xfrm>
            <a:off x="8472458" y="4663217"/>
            <a:ext cx="548700" cy="393600"/>
          </a:xfrm>
          <a:prstGeom prst="rect">
            <a:avLst/>
          </a:prstGeom>
          <a:solidFill>
            <a:srgbClr val="1D1D1D">
              <a:alpha val="69803"/>
            </a:srgbClr>
          </a:solidFill>
          <a:ln>
            <a:noFill/>
          </a:ln>
        </p:spPr>
        <p:txBody>
          <a:bodyPr spcFirstLastPara="1" wrap="square" lIns="91425" tIns="91425" rIns="91425" bIns="91425" anchor="ctr" anchorCtr="0">
            <a:noAutofit/>
          </a:bodyPr>
          <a:lstStyle>
            <a:lvl1pPr marL="0" marR="0" lvl="0"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1pPr>
            <a:lvl2pPr marL="0" marR="0" lvl="1"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2pPr>
            <a:lvl3pPr marL="0" marR="0" lvl="2"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3pPr>
            <a:lvl4pPr marL="0" marR="0" lvl="3"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4pPr>
            <a:lvl5pPr marL="0" marR="0" lvl="4"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5pPr>
            <a:lvl6pPr marL="0" marR="0" lvl="5"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6pPr>
            <a:lvl7pPr marL="0" marR="0" lvl="6"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7pPr>
            <a:lvl8pPr marL="0" marR="0" lvl="7"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8pPr>
            <a:lvl9pPr marL="0" marR="0" lvl="8" indent="0" algn="r">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4"/>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4"/>
          <p:cNvSpPr txBox="1">
            <a:spLocks noGrp="1"/>
          </p:cNvSpPr>
          <p:nvPr>
            <p:ph type="ftr" idx="11"/>
          </p:nvPr>
        </p:nvSpPr>
        <p:spPr>
          <a:xfrm>
            <a:off x="1200150" y="4677156"/>
            <a:ext cx="4425892"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4"/>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r">
              <a:spcBef>
                <a:spcPts val="0"/>
              </a:spcBef>
              <a:spcAft>
                <a:spcPts val="0"/>
              </a:spcAft>
              <a:buClr>
                <a:srgbClr val="FFFFFF"/>
              </a:buClr>
              <a:buSzPts val="800"/>
              <a:buFont typeface="Gill Sans"/>
              <a:buNone/>
              <a:defRPr/>
            </a:lvl1pPr>
            <a:lvl2pPr marL="0" lvl="1" indent="0" algn="r">
              <a:spcBef>
                <a:spcPts val="0"/>
              </a:spcBef>
              <a:spcAft>
                <a:spcPts val="0"/>
              </a:spcAft>
              <a:buClr>
                <a:srgbClr val="FFFFFF"/>
              </a:buClr>
              <a:buSzPts val="800"/>
              <a:buFont typeface="Gill Sans"/>
              <a:buNone/>
              <a:defRPr/>
            </a:lvl2pPr>
            <a:lvl3pPr marL="0" lvl="2" indent="0" algn="r">
              <a:spcBef>
                <a:spcPts val="0"/>
              </a:spcBef>
              <a:spcAft>
                <a:spcPts val="0"/>
              </a:spcAft>
              <a:buClr>
                <a:srgbClr val="FFFFFF"/>
              </a:buClr>
              <a:buSzPts val="800"/>
              <a:buFont typeface="Gill Sans"/>
              <a:buNone/>
              <a:defRPr/>
            </a:lvl3pPr>
            <a:lvl4pPr marL="0" lvl="3" indent="0" algn="r">
              <a:spcBef>
                <a:spcPts val="0"/>
              </a:spcBef>
              <a:spcAft>
                <a:spcPts val="0"/>
              </a:spcAft>
              <a:buClr>
                <a:srgbClr val="FFFFFF"/>
              </a:buClr>
              <a:buSzPts val="800"/>
              <a:buFont typeface="Gill Sans"/>
              <a:buNone/>
              <a:defRPr/>
            </a:lvl4pPr>
            <a:lvl5pPr marL="0" lvl="4" indent="0" algn="r">
              <a:spcBef>
                <a:spcPts val="0"/>
              </a:spcBef>
              <a:spcAft>
                <a:spcPts val="0"/>
              </a:spcAft>
              <a:buClr>
                <a:srgbClr val="FFFFFF"/>
              </a:buClr>
              <a:buSzPts val="800"/>
              <a:buFont typeface="Gill Sans"/>
              <a:buNone/>
              <a:defRPr/>
            </a:lvl5pPr>
            <a:lvl6pPr marL="0" lvl="5" indent="0" algn="r">
              <a:spcBef>
                <a:spcPts val="0"/>
              </a:spcBef>
              <a:spcAft>
                <a:spcPts val="0"/>
              </a:spcAft>
              <a:buClr>
                <a:srgbClr val="FFFFFF"/>
              </a:buClr>
              <a:buSzPts val="800"/>
              <a:buFont typeface="Gill Sans"/>
              <a:buNone/>
              <a:defRPr/>
            </a:lvl6pPr>
            <a:lvl7pPr marL="0" lvl="6" indent="0" algn="r">
              <a:spcBef>
                <a:spcPts val="0"/>
              </a:spcBef>
              <a:spcAft>
                <a:spcPts val="0"/>
              </a:spcAft>
              <a:buClr>
                <a:srgbClr val="FFFFFF"/>
              </a:buClr>
              <a:buSzPts val="800"/>
              <a:buFont typeface="Gill Sans"/>
              <a:buNone/>
              <a:defRPr/>
            </a:lvl7pPr>
            <a:lvl8pPr marL="0" lvl="7" indent="0" algn="r">
              <a:spcBef>
                <a:spcPts val="0"/>
              </a:spcBef>
              <a:spcAft>
                <a:spcPts val="0"/>
              </a:spcAft>
              <a:buClr>
                <a:srgbClr val="FFFFFF"/>
              </a:buClr>
              <a:buSzPts val="800"/>
              <a:buFont typeface="Gill Sans"/>
              <a:buNone/>
              <a:defRPr/>
            </a:lvl8pPr>
            <a:lvl9pPr marL="0" lvl="8" indent="0" algn="r">
              <a:spcBef>
                <a:spcPts val="0"/>
              </a:spcBef>
              <a:spcAft>
                <a:spcPts val="0"/>
              </a:spcAft>
              <a:buClr>
                <a:srgbClr val="FFFFFF"/>
              </a:buClr>
              <a:buSzPts val="800"/>
              <a:buFont typeface="Gill San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8"/>
          <p:cNvSpPr txBox="1">
            <a:spLocks noGrp="1"/>
          </p:cNvSpPr>
          <p:nvPr>
            <p:ph type="title"/>
          </p:nvPr>
        </p:nvSpPr>
        <p:spPr>
          <a:xfrm>
            <a:off x="1673352" y="723519"/>
            <a:ext cx="5797296" cy="89154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8"/>
          <p:cNvSpPr txBox="1">
            <a:spLocks noGrp="1"/>
          </p:cNvSpPr>
          <p:nvPr>
            <p:ph type="body" idx="1"/>
          </p:nvPr>
        </p:nvSpPr>
        <p:spPr>
          <a:xfrm>
            <a:off x="1673352" y="1978534"/>
            <a:ext cx="5797296" cy="232648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28" name="Google Shape;28;p38"/>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8"/>
          <p:cNvSpPr txBox="1">
            <a:spLocks noGrp="1"/>
          </p:cNvSpPr>
          <p:nvPr>
            <p:ph type="ftr" idx="11"/>
          </p:nvPr>
        </p:nvSpPr>
        <p:spPr>
          <a:xfrm>
            <a:off x="1200150" y="4677156"/>
            <a:ext cx="4425892"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8"/>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r">
              <a:spcBef>
                <a:spcPts val="0"/>
              </a:spcBef>
              <a:spcAft>
                <a:spcPts val="0"/>
              </a:spcAft>
              <a:buClr>
                <a:srgbClr val="FFFFFF"/>
              </a:buClr>
              <a:buSzPts val="800"/>
              <a:buFont typeface="Gill Sans"/>
              <a:buNone/>
              <a:defRPr/>
            </a:lvl1pPr>
            <a:lvl2pPr marL="0" lvl="1" indent="0" algn="r">
              <a:spcBef>
                <a:spcPts val="0"/>
              </a:spcBef>
              <a:spcAft>
                <a:spcPts val="0"/>
              </a:spcAft>
              <a:buClr>
                <a:srgbClr val="FFFFFF"/>
              </a:buClr>
              <a:buSzPts val="800"/>
              <a:buFont typeface="Gill Sans"/>
              <a:buNone/>
              <a:defRPr/>
            </a:lvl2pPr>
            <a:lvl3pPr marL="0" lvl="2" indent="0" algn="r">
              <a:spcBef>
                <a:spcPts val="0"/>
              </a:spcBef>
              <a:spcAft>
                <a:spcPts val="0"/>
              </a:spcAft>
              <a:buClr>
                <a:srgbClr val="FFFFFF"/>
              </a:buClr>
              <a:buSzPts val="800"/>
              <a:buFont typeface="Gill Sans"/>
              <a:buNone/>
              <a:defRPr/>
            </a:lvl3pPr>
            <a:lvl4pPr marL="0" lvl="3" indent="0" algn="r">
              <a:spcBef>
                <a:spcPts val="0"/>
              </a:spcBef>
              <a:spcAft>
                <a:spcPts val="0"/>
              </a:spcAft>
              <a:buClr>
                <a:srgbClr val="FFFFFF"/>
              </a:buClr>
              <a:buSzPts val="800"/>
              <a:buFont typeface="Gill Sans"/>
              <a:buNone/>
              <a:defRPr/>
            </a:lvl4pPr>
            <a:lvl5pPr marL="0" lvl="4" indent="0" algn="r">
              <a:spcBef>
                <a:spcPts val="0"/>
              </a:spcBef>
              <a:spcAft>
                <a:spcPts val="0"/>
              </a:spcAft>
              <a:buClr>
                <a:srgbClr val="FFFFFF"/>
              </a:buClr>
              <a:buSzPts val="800"/>
              <a:buFont typeface="Gill Sans"/>
              <a:buNone/>
              <a:defRPr/>
            </a:lvl5pPr>
            <a:lvl6pPr marL="0" lvl="5" indent="0" algn="r">
              <a:spcBef>
                <a:spcPts val="0"/>
              </a:spcBef>
              <a:spcAft>
                <a:spcPts val="0"/>
              </a:spcAft>
              <a:buClr>
                <a:srgbClr val="FFFFFF"/>
              </a:buClr>
              <a:buSzPts val="800"/>
              <a:buFont typeface="Gill Sans"/>
              <a:buNone/>
              <a:defRPr/>
            </a:lvl6pPr>
            <a:lvl7pPr marL="0" lvl="6" indent="0" algn="r">
              <a:spcBef>
                <a:spcPts val="0"/>
              </a:spcBef>
              <a:spcAft>
                <a:spcPts val="0"/>
              </a:spcAft>
              <a:buClr>
                <a:srgbClr val="FFFFFF"/>
              </a:buClr>
              <a:buSzPts val="800"/>
              <a:buFont typeface="Gill Sans"/>
              <a:buNone/>
              <a:defRPr/>
            </a:lvl7pPr>
            <a:lvl8pPr marL="0" lvl="7" indent="0" algn="r">
              <a:spcBef>
                <a:spcPts val="0"/>
              </a:spcBef>
              <a:spcAft>
                <a:spcPts val="0"/>
              </a:spcAft>
              <a:buClr>
                <a:srgbClr val="FFFFFF"/>
              </a:buClr>
              <a:buSzPts val="800"/>
              <a:buFont typeface="Gill Sans"/>
              <a:buNone/>
              <a:defRPr/>
            </a:lvl8pPr>
            <a:lvl9pPr marL="0" lvl="8" indent="0" algn="r">
              <a:spcBef>
                <a:spcPts val="0"/>
              </a:spcBef>
              <a:spcAft>
                <a:spcPts val="0"/>
              </a:spcAft>
              <a:buClr>
                <a:srgbClr val="FFFFFF"/>
              </a:buClr>
              <a:buSzPts val="800"/>
              <a:buFont typeface="Gill San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9"/>
          <p:cNvSpPr txBox="1">
            <a:spLocks noGrp="1"/>
          </p:cNvSpPr>
          <p:nvPr>
            <p:ph type="title"/>
          </p:nvPr>
        </p:nvSpPr>
        <p:spPr>
          <a:xfrm>
            <a:off x="1200150" y="1790058"/>
            <a:ext cx="6743700" cy="123444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2850"/>
              <a:buFont typeface="Gill Sans"/>
              <a:buNone/>
              <a:defRPr sz="285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9"/>
          <p:cNvSpPr txBox="1">
            <a:spLocks noGrp="1"/>
          </p:cNvSpPr>
          <p:nvPr>
            <p:ph type="body" idx="1"/>
          </p:nvPr>
        </p:nvSpPr>
        <p:spPr>
          <a:xfrm>
            <a:off x="2021396" y="3264349"/>
            <a:ext cx="5101209" cy="948812"/>
          </a:xfrm>
          <a:prstGeom prst="rect">
            <a:avLst/>
          </a:prstGeom>
          <a:noFill/>
          <a:ln>
            <a:noFill/>
          </a:ln>
        </p:spPr>
        <p:txBody>
          <a:bodyPr spcFirstLastPara="1" wrap="square" lIns="91425" tIns="45700" rIns="91425" bIns="45700" anchor="t" anchorCtr="1">
            <a:normAutofit/>
          </a:bodyPr>
          <a:lstStyle>
            <a:lvl1pPr marL="457200" lvl="0" indent="-228600" algn="l">
              <a:lnSpc>
                <a:spcPct val="100000"/>
              </a:lnSpc>
              <a:spcBef>
                <a:spcPts val="750"/>
              </a:spcBef>
              <a:spcAft>
                <a:spcPts val="0"/>
              </a:spcAft>
              <a:buSzPts val="1500"/>
              <a:buNone/>
              <a:defRPr sz="1500">
                <a:solidFill>
                  <a:schemeClr val="dk1"/>
                </a:solidFill>
              </a:defRPr>
            </a:lvl1pPr>
            <a:lvl2pPr marL="914400" lvl="1" indent="-228600" algn="l">
              <a:lnSpc>
                <a:spcPct val="100000"/>
              </a:lnSpc>
              <a:spcBef>
                <a:spcPts val="750"/>
              </a:spcBef>
              <a:spcAft>
                <a:spcPts val="0"/>
              </a:spcAft>
              <a:buSzPts val="1500"/>
              <a:buNone/>
              <a:defRPr sz="1500">
                <a:solidFill>
                  <a:srgbClr val="888888"/>
                </a:solidFill>
              </a:defRPr>
            </a:lvl2pPr>
            <a:lvl3pPr marL="1371600" lvl="2" indent="-228600" algn="l">
              <a:lnSpc>
                <a:spcPct val="100000"/>
              </a:lnSpc>
              <a:spcBef>
                <a:spcPts val="750"/>
              </a:spcBef>
              <a:spcAft>
                <a:spcPts val="0"/>
              </a:spcAft>
              <a:buSzPts val="1350"/>
              <a:buNone/>
              <a:defRPr sz="1350">
                <a:solidFill>
                  <a:srgbClr val="888888"/>
                </a:solidFill>
              </a:defRPr>
            </a:lvl3pPr>
            <a:lvl4pPr marL="1828800" lvl="3" indent="-228600" algn="l">
              <a:lnSpc>
                <a:spcPct val="100000"/>
              </a:lnSpc>
              <a:spcBef>
                <a:spcPts val="750"/>
              </a:spcBef>
              <a:spcAft>
                <a:spcPts val="0"/>
              </a:spcAft>
              <a:buSzPts val="1200"/>
              <a:buNone/>
              <a:defRPr sz="1200">
                <a:solidFill>
                  <a:srgbClr val="888888"/>
                </a:solidFill>
              </a:defRPr>
            </a:lvl4pPr>
            <a:lvl5pPr marL="2286000" lvl="4" indent="-228600" algn="l">
              <a:lnSpc>
                <a:spcPct val="100000"/>
              </a:lnSpc>
              <a:spcBef>
                <a:spcPts val="750"/>
              </a:spcBef>
              <a:spcAft>
                <a:spcPts val="0"/>
              </a:spcAft>
              <a:buSzPts val="1200"/>
              <a:buNone/>
              <a:defRPr sz="1200">
                <a:solidFill>
                  <a:srgbClr val="888888"/>
                </a:solidFill>
              </a:defRPr>
            </a:lvl5pPr>
            <a:lvl6pPr marL="2743200" lvl="5" indent="-228600" algn="l">
              <a:lnSpc>
                <a:spcPct val="100000"/>
              </a:lnSpc>
              <a:spcBef>
                <a:spcPts val="750"/>
              </a:spcBef>
              <a:spcAft>
                <a:spcPts val="0"/>
              </a:spcAft>
              <a:buSzPts val="1200"/>
              <a:buNone/>
              <a:defRPr sz="1200">
                <a:solidFill>
                  <a:srgbClr val="888888"/>
                </a:solidFill>
              </a:defRPr>
            </a:lvl6pPr>
            <a:lvl7pPr marL="3200400" lvl="6" indent="-228600" algn="l">
              <a:lnSpc>
                <a:spcPct val="100000"/>
              </a:lnSpc>
              <a:spcBef>
                <a:spcPts val="750"/>
              </a:spcBef>
              <a:spcAft>
                <a:spcPts val="0"/>
              </a:spcAft>
              <a:buSzPts val="1200"/>
              <a:buNone/>
              <a:defRPr sz="1200">
                <a:solidFill>
                  <a:srgbClr val="888888"/>
                </a:solidFill>
              </a:defRPr>
            </a:lvl7pPr>
            <a:lvl8pPr marL="3657600" lvl="7" indent="-228600" algn="l">
              <a:lnSpc>
                <a:spcPct val="100000"/>
              </a:lnSpc>
              <a:spcBef>
                <a:spcPts val="750"/>
              </a:spcBef>
              <a:spcAft>
                <a:spcPts val="0"/>
              </a:spcAft>
              <a:buSzPts val="1200"/>
              <a:buNone/>
              <a:defRPr sz="1200">
                <a:solidFill>
                  <a:srgbClr val="888888"/>
                </a:solidFill>
              </a:defRPr>
            </a:lvl8pPr>
            <a:lvl9pPr marL="4114800" lvl="8" indent="-228600" algn="l">
              <a:lnSpc>
                <a:spcPct val="100000"/>
              </a:lnSpc>
              <a:spcBef>
                <a:spcPts val="750"/>
              </a:spcBef>
              <a:spcAft>
                <a:spcPts val="0"/>
              </a:spcAft>
              <a:buSzPts val="1200"/>
              <a:buNone/>
              <a:defRPr sz="1200">
                <a:solidFill>
                  <a:srgbClr val="888888"/>
                </a:solidFill>
              </a:defRPr>
            </a:lvl9pPr>
          </a:lstStyle>
          <a:p>
            <a:endParaRPr/>
          </a:p>
        </p:txBody>
      </p:sp>
      <p:sp>
        <p:nvSpPr>
          <p:cNvPr id="34" name="Google Shape;34;p39"/>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9"/>
          <p:cNvSpPr txBox="1">
            <a:spLocks noGrp="1"/>
          </p:cNvSpPr>
          <p:nvPr>
            <p:ph type="ftr" idx="11"/>
          </p:nvPr>
        </p:nvSpPr>
        <p:spPr>
          <a:xfrm>
            <a:off x="1200150" y="4677156"/>
            <a:ext cx="4425892"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9"/>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r">
              <a:spcBef>
                <a:spcPts val="0"/>
              </a:spcBef>
              <a:spcAft>
                <a:spcPts val="0"/>
              </a:spcAft>
              <a:buClr>
                <a:srgbClr val="FFFFFF"/>
              </a:buClr>
              <a:buSzPts val="800"/>
              <a:buFont typeface="Gill Sans"/>
              <a:buNone/>
              <a:defRPr/>
            </a:lvl1pPr>
            <a:lvl2pPr marL="0" lvl="1" indent="0" algn="r">
              <a:spcBef>
                <a:spcPts val="0"/>
              </a:spcBef>
              <a:spcAft>
                <a:spcPts val="0"/>
              </a:spcAft>
              <a:buClr>
                <a:srgbClr val="FFFFFF"/>
              </a:buClr>
              <a:buSzPts val="800"/>
              <a:buFont typeface="Gill Sans"/>
              <a:buNone/>
              <a:defRPr/>
            </a:lvl2pPr>
            <a:lvl3pPr marL="0" lvl="2" indent="0" algn="r">
              <a:spcBef>
                <a:spcPts val="0"/>
              </a:spcBef>
              <a:spcAft>
                <a:spcPts val="0"/>
              </a:spcAft>
              <a:buClr>
                <a:srgbClr val="FFFFFF"/>
              </a:buClr>
              <a:buSzPts val="800"/>
              <a:buFont typeface="Gill Sans"/>
              <a:buNone/>
              <a:defRPr/>
            </a:lvl3pPr>
            <a:lvl4pPr marL="0" lvl="3" indent="0" algn="r">
              <a:spcBef>
                <a:spcPts val="0"/>
              </a:spcBef>
              <a:spcAft>
                <a:spcPts val="0"/>
              </a:spcAft>
              <a:buClr>
                <a:srgbClr val="FFFFFF"/>
              </a:buClr>
              <a:buSzPts val="800"/>
              <a:buFont typeface="Gill Sans"/>
              <a:buNone/>
              <a:defRPr/>
            </a:lvl4pPr>
            <a:lvl5pPr marL="0" lvl="4" indent="0" algn="r">
              <a:spcBef>
                <a:spcPts val="0"/>
              </a:spcBef>
              <a:spcAft>
                <a:spcPts val="0"/>
              </a:spcAft>
              <a:buClr>
                <a:srgbClr val="FFFFFF"/>
              </a:buClr>
              <a:buSzPts val="800"/>
              <a:buFont typeface="Gill Sans"/>
              <a:buNone/>
              <a:defRPr/>
            </a:lvl5pPr>
            <a:lvl6pPr marL="0" lvl="5" indent="0" algn="r">
              <a:spcBef>
                <a:spcPts val="0"/>
              </a:spcBef>
              <a:spcAft>
                <a:spcPts val="0"/>
              </a:spcAft>
              <a:buClr>
                <a:srgbClr val="FFFFFF"/>
              </a:buClr>
              <a:buSzPts val="800"/>
              <a:buFont typeface="Gill Sans"/>
              <a:buNone/>
              <a:defRPr/>
            </a:lvl6pPr>
            <a:lvl7pPr marL="0" lvl="6" indent="0" algn="r">
              <a:spcBef>
                <a:spcPts val="0"/>
              </a:spcBef>
              <a:spcAft>
                <a:spcPts val="0"/>
              </a:spcAft>
              <a:buClr>
                <a:srgbClr val="FFFFFF"/>
              </a:buClr>
              <a:buSzPts val="800"/>
              <a:buFont typeface="Gill Sans"/>
              <a:buNone/>
              <a:defRPr/>
            </a:lvl7pPr>
            <a:lvl8pPr marL="0" lvl="7" indent="0" algn="r">
              <a:spcBef>
                <a:spcPts val="0"/>
              </a:spcBef>
              <a:spcAft>
                <a:spcPts val="0"/>
              </a:spcAft>
              <a:buClr>
                <a:srgbClr val="FFFFFF"/>
              </a:buClr>
              <a:buSzPts val="800"/>
              <a:buFont typeface="Gill Sans"/>
              <a:buNone/>
              <a:defRPr/>
            </a:lvl8pPr>
            <a:lvl9pPr marL="0" lvl="8" indent="0" algn="r">
              <a:spcBef>
                <a:spcPts val="0"/>
              </a:spcBef>
              <a:spcAft>
                <a:spcPts val="0"/>
              </a:spcAft>
              <a:buClr>
                <a:srgbClr val="FFFFFF"/>
              </a:buClr>
              <a:buSzPts val="800"/>
              <a:buFont typeface="Gill San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40"/>
          <p:cNvSpPr txBox="1">
            <a:spLocks noGrp="1"/>
          </p:cNvSpPr>
          <p:nvPr>
            <p:ph type="title"/>
          </p:nvPr>
        </p:nvSpPr>
        <p:spPr>
          <a:xfrm>
            <a:off x="1673352" y="723519"/>
            <a:ext cx="5797296" cy="89154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0"/>
          <p:cNvSpPr txBox="1">
            <a:spLocks noGrp="1"/>
          </p:cNvSpPr>
          <p:nvPr>
            <p:ph type="body" idx="1"/>
          </p:nvPr>
        </p:nvSpPr>
        <p:spPr>
          <a:xfrm>
            <a:off x="1186434" y="1978533"/>
            <a:ext cx="3203828" cy="232648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40" name="Google Shape;40;p40"/>
          <p:cNvSpPr txBox="1">
            <a:spLocks noGrp="1"/>
          </p:cNvSpPr>
          <p:nvPr>
            <p:ph type="body" idx="2"/>
          </p:nvPr>
        </p:nvSpPr>
        <p:spPr>
          <a:xfrm>
            <a:off x="4753737" y="1978533"/>
            <a:ext cx="3202685" cy="232648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41" name="Google Shape;41;p40"/>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0"/>
          <p:cNvSpPr txBox="1">
            <a:spLocks noGrp="1"/>
          </p:cNvSpPr>
          <p:nvPr>
            <p:ph type="ftr" idx="11"/>
          </p:nvPr>
        </p:nvSpPr>
        <p:spPr>
          <a:xfrm>
            <a:off x="1200150" y="4677156"/>
            <a:ext cx="4425892"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0"/>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r">
              <a:spcBef>
                <a:spcPts val="0"/>
              </a:spcBef>
              <a:spcAft>
                <a:spcPts val="0"/>
              </a:spcAft>
              <a:buClr>
                <a:srgbClr val="FFFFFF"/>
              </a:buClr>
              <a:buSzPts val="800"/>
              <a:buFont typeface="Gill Sans"/>
              <a:buNone/>
              <a:defRPr/>
            </a:lvl1pPr>
            <a:lvl2pPr marL="0" lvl="1" indent="0" algn="r">
              <a:spcBef>
                <a:spcPts val="0"/>
              </a:spcBef>
              <a:spcAft>
                <a:spcPts val="0"/>
              </a:spcAft>
              <a:buClr>
                <a:srgbClr val="FFFFFF"/>
              </a:buClr>
              <a:buSzPts val="800"/>
              <a:buFont typeface="Gill Sans"/>
              <a:buNone/>
              <a:defRPr/>
            </a:lvl2pPr>
            <a:lvl3pPr marL="0" lvl="2" indent="0" algn="r">
              <a:spcBef>
                <a:spcPts val="0"/>
              </a:spcBef>
              <a:spcAft>
                <a:spcPts val="0"/>
              </a:spcAft>
              <a:buClr>
                <a:srgbClr val="FFFFFF"/>
              </a:buClr>
              <a:buSzPts val="800"/>
              <a:buFont typeface="Gill Sans"/>
              <a:buNone/>
              <a:defRPr/>
            </a:lvl3pPr>
            <a:lvl4pPr marL="0" lvl="3" indent="0" algn="r">
              <a:spcBef>
                <a:spcPts val="0"/>
              </a:spcBef>
              <a:spcAft>
                <a:spcPts val="0"/>
              </a:spcAft>
              <a:buClr>
                <a:srgbClr val="FFFFFF"/>
              </a:buClr>
              <a:buSzPts val="800"/>
              <a:buFont typeface="Gill Sans"/>
              <a:buNone/>
              <a:defRPr/>
            </a:lvl4pPr>
            <a:lvl5pPr marL="0" lvl="4" indent="0" algn="r">
              <a:spcBef>
                <a:spcPts val="0"/>
              </a:spcBef>
              <a:spcAft>
                <a:spcPts val="0"/>
              </a:spcAft>
              <a:buClr>
                <a:srgbClr val="FFFFFF"/>
              </a:buClr>
              <a:buSzPts val="800"/>
              <a:buFont typeface="Gill Sans"/>
              <a:buNone/>
              <a:defRPr/>
            </a:lvl5pPr>
            <a:lvl6pPr marL="0" lvl="5" indent="0" algn="r">
              <a:spcBef>
                <a:spcPts val="0"/>
              </a:spcBef>
              <a:spcAft>
                <a:spcPts val="0"/>
              </a:spcAft>
              <a:buClr>
                <a:srgbClr val="FFFFFF"/>
              </a:buClr>
              <a:buSzPts val="800"/>
              <a:buFont typeface="Gill Sans"/>
              <a:buNone/>
              <a:defRPr/>
            </a:lvl6pPr>
            <a:lvl7pPr marL="0" lvl="6" indent="0" algn="r">
              <a:spcBef>
                <a:spcPts val="0"/>
              </a:spcBef>
              <a:spcAft>
                <a:spcPts val="0"/>
              </a:spcAft>
              <a:buClr>
                <a:srgbClr val="FFFFFF"/>
              </a:buClr>
              <a:buSzPts val="800"/>
              <a:buFont typeface="Gill Sans"/>
              <a:buNone/>
              <a:defRPr/>
            </a:lvl7pPr>
            <a:lvl8pPr marL="0" lvl="7" indent="0" algn="r">
              <a:spcBef>
                <a:spcPts val="0"/>
              </a:spcBef>
              <a:spcAft>
                <a:spcPts val="0"/>
              </a:spcAft>
              <a:buClr>
                <a:srgbClr val="FFFFFF"/>
              </a:buClr>
              <a:buSzPts val="800"/>
              <a:buFont typeface="Gill Sans"/>
              <a:buNone/>
              <a:defRPr/>
            </a:lvl8pPr>
            <a:lvl9pPr marL="0" lvl="8" indent="0" algn="r">
              <a:spcBef>
                <a:spcPts val="0"/>
              </a:spcBef>
              <a:spcAft>
                <a:spcPts val="0"/>
              </a:spcAft>
              <a:buClr>
                <a:srgbClr val="FFFFFF"/>
              </a:buClr>
              <a:buSzPts val="800"/>
              <a:buFont typeface="Gill San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41"/>
          <p:cNvSpPr txBox="1">
            <a:spLocks noGrp="1"/>
          </p:cNvSpPr>
          <p:nvPr>
            <p:ph type="body" idx="1"/>
          </p:nvPr>
        </p:nvSpPr>
        <p:spPr>
          <a:xfrm>
            <a:off x="1187577" y="1735075"/>
            <a:ext cx="3202686" cy="528065"/>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750"/>
              </a:spcBef>
              <a:spcAft>
                <a:spcPts val="0"/>
              </a:spcAft>
              <a:buSzPts val="1425"/>
              <a:buNone/>
              <a:defRPr sz="1425" b="0" cap="none">
                <a:solidFill>
                  <a:schemeClr val="dk2"/>
                </a:solidFill>
              </a:defRPr>
            </a:lvl1pPr>
            <a:lvl2pPr marL="914400" lvl="1" indent="-228600" algn="l">
              <a:lnSpc>
                <a:spcPct val="100000"/>
              </a:lnSpc>
              <a:spcBef>
                <a:spcPts val="750"/>
              </a:spcBef>
              <a:spcAft>
                <a:spcPts val="0"/>
              </a:spcAft>
              <a:buSzPts val="1425"/>
              <a:buNone/>
              <a:defRPr sz="1425" b="1"/>
            </a:lvl2pPr>
            <a:lvl3pPr marL="1371600" lvl="2" indent="-228600" algn="l">
              <a:lnSpc>
                <a:spcPct val="100000"/>
              </a:lnSpc>
              <a:spcBef>
                <a:spcPts val="750"/>
              </a:spcBef>
              <a:spcAft>
                <a:spcPts val="0"/>
              </a:spcAft>
              <a:buSzPts val="1350"/>
              <a:buNone/>
              <a:defRPr sz="1350" b="1"/>
            </a:lvl3pPr>
            <a:lvl4pPr marL="1828800" lvl="3" indent="-228600" algn="l">
              <a:lnSpc>
                <a:spcPct val="100000"/>
              </a:lnSpc>
              <a:spcBef>
                <a:spcPts val="750"/>
              </a:spcBef>
              <a:spcAft>
                <a:spcPts val="0"/>
              </a:spcAft>
              <a:buSzPts val="1200"/>
              <a:buNone/>
              <a:defRPr sz="1200" b="1"/>
            </a:lvl4pPr>
            <a:lvl5pPr marL="2286000" lvl="4" indent="-228600" algn="l">
              <a:lnSpc>
                <a:spcPct val="100000"/>
              </a:lnSpc>
              <a:spcBef>
                <a:spcPts val="750"/>
              </a:spcBef>
              <a:spcAft>
                <a:spcPts val="0"/>
              </a:spcAft>
              <a:buSzPts val="1200"/>
              <a:buNone/>
              <a:defRPr sz="1200" b="1"/>
            </a:lvl5pPr>
            <a:lvl6pPr marL="2743200" lvl="5" indent="-228600" algn="l">
              <a:lnSpc>
                <a:spcPct val="100000"/>
              </a:lnSpc>
              <a:spcBef>
                <a:spcPts val="750"/>
              </a:spcBef>
              <a:spcAft>
                <a:spcPts val="0"/>
              </a:spcAft>
              <a:buSzPts val="1200"/>
              <a:buNone/>
              <a:defRPr sz="1200" b="1"/>
            </a:lvl6pPr>
            <a:lvl7pPr marL="3200400" lvl="6" indent="-228600" algn="l">
              <a:lnSpc>
                <a:spcPct val="100000"/>
              </a:lnSpc>
              <a:spcBef>
                <a:spcPts val="750"/>
              </a:spcBef>
              <a:spcAft>
                <a:spcPts val="0"/>
              </a:spcAft>
              <a:buSzPts val="1200"/>
              <a:buNone/>
              <a:defRPr sz="1200" b="1"/>
            </a:lvl7pPr>
            <a:lvl8pPr marL="3657600" lvl="7" indent="-228600" algn="l">
              <a:lnSpc>
                <a:spcPct val="100000"/>
              </a:lnSpc>
              <a:spcBef>
                <a:spcPts val="750"/>
              </a:spcBef>
              <a:spcAft>
                <a:spcPts val="0"/>
              </a:spcAft>
              <a:buSzPts val="1200"/>
              <a:buNone/>
              <a:defRPr sz="1200" b="1"/>
            </a:lvl8pPr>
            <a:lvl9pPr marL="4114800" lvl="8" indent="-228600" algn="l">
              <a:lnSpc>
                <a:spcPct val="100000"/>
              </a:lnSpc>
              <a:spcBef>
                <a:spcPts val="750"/>
              </a:spcBef>
              <a:spcAft>
                <a:spcPts val="0"/>
              </a:spcAft>
              <a:buSzPts val="1200"/>
              <a:buNone/>
              <a:defRPr sz="1200" b="1"/>
            </a:lvl9pPr>
          </a:lstStyle>
          <a:p>
            <a:endParaRPr/>
          </a:p>
        </p:txBody>
      </p:sp>
      <p:sp>
        <p:nvSpPr>
          <p:cNvPr id="46" name="Google Shape;46;p41"/>
          <p:cNvSpPr txBox="1">
            <a:spLocks noGrp="1"/>
          </p:cNvSpPr>
          <p:nvPr>
            <p:ph type="body" idx="2"/>
          </p:nvPr>
        </p:nvSpPr>
        <p:spPr>
          <a:xfrm>
            <a:off x="1187577" y="2357438"/>
            <a:ext cx="3202686" cy="19475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47" name="Google Shape;47;p41"/>
          <p:cNvSpPr txBox="1">
            <a:spLocks noGrp="1"/>
          </p:cNvSpPr>
          <p:nvPr>
            <p:ph type="body" idx="3"/>
          </p:nvPr>
        </p:nvSpPr>
        <p:spPr>
          <a:xfrm>
            <a:off x="4753737" y="2357438"/>
            <a:ext cx="3190113" cy="19475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04800" algn="l">
              <a:lnSpc>
                <a:spcPct val="100000"/>
              </a:lnSpc>
              <a:spcBef>
                <a:spcPts val="750"/>
              </a:spcBef>
              <a:spcAft>
                <a:spcPts val="0"/>
              </a:spcAft>
              <a:buSzPts val="12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48" name="Google Shape;48;p41"/>
          <p:cNvSpPr txBox="1">
            <a:spLocks noGrp="1"/>
          </p:cNvSpPr>
          <p:nvPr>
            <p:ph type="body" idx="4"/>
          </p:nvPr>
        </p:nvSpPr>
        <p:spPr>
          <a:xfrm>
            <a:off x="4753737" y="1735075"/>
            <a:ext cx="3202686" cy="528065"/>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750"/>
              </a:spcBef>
              <a:spcAft>
                <a:spcPts val="0"/>
              </a:spcAft>
              <a:buSzPts val="1425"/>
              <a:buNone/>
              <a:defRPr sz="1425" b="0" cap="none">
                <a:solidFill>
                  <a:schemeClr val="dk2"/>
                </a:solidFill>
              </a:defRPr>
            </a:lvl1pPr>
            <a:lvl2pPr marL="914400" lvl="1" indent="-228600" algn="l">
              <a:lnSpc>
                <a:spcPct val="100000"/>
              </a:lnSpc>
              <a:spcBef>
                <a:spcPts val="750"/>
              </a:spcBef>
              <a:spcAft>
                <a:spcPts val="0"/>
              </a:spcAft>
              <a:buSzPts val="1425"/>
              <a:buNone/>
              <a:defRPr sz="1425" b="1"/>
            </a:lvl2pPr>
            <a:lvl3pPr marL="1371600" lvl="2" indent="-228600" algn="l">
              <a:lnSpc>
                <a:spcPct val="100000"/>
              </a:lnSpc>
              <a:spcBef>
                <a:spcPts val="750"/>
              </a:spcBef>
              <a:spcAft>
                <a:spcPts val="0"/>
              </a:spcAft>
              <a:buSzPts val="1350"/>
              <a:buNone/>
              <a:defRPr sz="1350" b="1"/>
            </a:lvl3pPr>
            <a:lvl4pPr marL="1828800" lvl="3" indent="-228600" algn="l">
              <a:lnSpc>
                <a:spcPct val="100000"/>
              </a:lnSpc>
              <a:spcBef>
                <a:spcPts val="750"/>
              </a:spcBef>
              <a:spcAft>
                <a:spcPts val="0"/>
              </a:spcAft>
              <a:buSzPts val="1200"/>
              <a:buNone/>
              <a:defRPr sz="1200" b="1"/>
            </a:lvl4pPr>
            <a:lvl5pPr marL="2286000" lvl="4" indent="-228600" algn="l">
              <a:lnSpc>
                <a:spcPct val="100000"/>
              </a:lnSpc>
              <a:spcBef>
                <a:spcPts val="750"/>
              </a:spcBef>
              <a:spcAft>
                <a:spcPts val="0"/>
              </a:spcAft>
              <a:buSzPts val="1200"/>
              <a:buNone/>
              <a:defRPr sz="1200" b="1"/>
            </a:lvl5pPr>
            <a:lvl6pPr marL="2743200" lvl="5" indent="-228600" algn="l">
              <a:lnSpc>
                <a:spcPct val="100000"/>
              </a:lnSpc>
              <a:spcBef>
                <a:spcPts val="750"/>
              </a:spcBef>
              <a:spcAft>
                <a:spcPts val="0"/>
              </a:spcAft>
              <a:buSzPts val="1200"/>
              <a:buNone/>
              <a:defRPr sz="1200" b="1"/>
            </a:lvl6pPr>
            <a:lvl7pPr marL="3200400" lvl="6" indent="-228600" algn="l">
              <a:lnSpc>
                <a:spcPct val="100000"/>
              </a:lnSpc>
              <a:spcBef>
                <a:spcPts val="750"/>
              </a:spcBef>
              <a:spcAft>
                <a:spcPts val="0"/>
              </a:spcAft>
              <a:buSzPts val="1200"/>
              <a:buNone/>
              <a:defRPr sz="1200" b="1"/>
            </a:lvl7pPr>
            <a:lvl8pPr marL="3657600" lvl="7" indent="-228600" algn="l">
              <a:lnSpc>
                <a:spcPct val="100000"/>
              </a:lnSpc>
              <a:spcBef>
                <a:spcPts val="750"/>
              </a:spcBef>
              <a:spcAft>
                <a:spcPts val="0"/>
              </a:spcAft>
              <a:buSzPts val="1200"/>
              <a:buNone/>
              <a:defRPr sz="1200" b="1"/>
            </a:lvl8pPr>
            <a:lvl9pPr marL="4114800" lvl="8" indent="-228600" algn="l">
              <a:lnSpc>
                <a:spcPct val="100000"/>
              </a:lnSpc>
              <a:spcBef>
                <a:spcPts val="750"/>
              </a:spcBef>
              <a:spcAft>
                <a:spcPts val="0"/>
              </a:spcAft>
              <a:buSzPts val="1200"/>
              <a:buNone/>
              <a:defRPr sz="1200" b="1"/>
            </a:lvl9pPr>
          </a:lstStyle>
          <a:p>
            <a:endParaRPr/>
          </a:p>
        </p:txBody>
      </p:sp>
      <p:sp>
        <p:nvSpPr>
          <p:cNvPr id="49" name="Google Shape;49;p41"/>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41"/>
          <p:cNvSpPr txBox="1">
            <a:spLocks noGrp="1"/>
          </p:cNvSpPr>
          <p:nvPr>
            <p:ph type="ftr" idx="11"/>
          </p:nvPr>
        </p:nvSpPr>
        <p:spPr>
          <a:xfrm>
            <a:off x="1200150" y="4677156"/>
            <a:ext cx="4425892"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1"/>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r">
              <a:spcBef>
                <a:spcPts val="0"/>
              </a:spcBef>
              <a:spcAft>
                <a:spcPts val="0"/>
              </a:spcAft>
              <a:buClr>
                <a:srgbClr val="FFFFFF"/>
              </a:buClr>
              <a:buSzPts val="800"/>
              <a:buFont typeface="Gill Sans"/>
              <a:buNone/>
              <a:defRPr/>
            </a:lvl1pPr>
            <a:lvl2pPr marL="0" lvl="1" indent="0" algn="r">
              <a:spcBef>
                <a:spcPts val="0"/>
              </a:spcBef>
              <a:spcAft>
                <a:spcPts val="0"/>
              </a:spcAft>
              <a:buClr>
                <a:srgbClr val="FFFFFF"/>
              </a:buClr>
              <a:buSzPts val="800"/>
              <a:buFont typeface="Gill Sans"/>
              <a:buNone/>
              <a:defRPr/>
            </a:lvl2pPr>
            <a:lvl3pPr marL="0" lvl="2" indent="0" algn="r">
              <a:spcBef>
                <a:spcPts val="0"/>
              </a:spcBef>
              <a:spcAft>
                <a:spcPts val="0"/>
              </a:spcAft>
              <a:buClr>
                <a:srgbClr val="FFFFFF"/>
              </a:buClr>
              <a:buSzPts val="800"/>
              <a:buFont typeface="Gill Sans"/>
              <a:buNone/>
              <a:defRPr/>
            </a:lvl3pPr>
            <a:lvl4pPr marL="0" lvl="3" indent="0" algn="r">
              <a:spcBef>
                <a:spcPts val="0"/>
              </a:spcBef>
              <a:spcAft>
                <a:spcPts val="0"/>
              </a:spcAft>
              <a:buClr>
                <a:srgbClr val="FFFFFF"/>
              </a:buClr>
              <a:buSzPts val="800"/>
              <a:buFont typeface="Gill Sans"/>
              <a:buNone/>
              <a:defRPr/>
            </a:lvl4pPr>
            <a:lvl5pPr marL="0" lvl="4" indent="0" algn="r">
              <a:spcBef>
                <a:spcPts val="0"/>
              </a:spcBef>
              <a:spcAft>
                <a:spcPts val="0"/>
              </a:spcAft>
              <a:buClr>
                <a:srgbClr val="FFFFFF"/>
              </a:buClr>
              <a:buSzPts val="800"/>
              <a:buFont typeface="Gill Sans"/>
              <a:buNone/>
              <a:defRPr/>
            </a:lvl5pPr>
            <a:lvl6pPr marL="0" lvl="5" indent="0" algn="r">
              <a:spcBef>
                <a:spcPts val="0"/>
              </a:spcBef>
              <a:spcAft>
                <a:spcPts val="0"/>
              </a:spcAft>
              <a:buClr>
                <a:srgbClr val="FFFFFF"/>
              </a:buClr>
              <a:buSzPts val="800"/>
              <a:buFont typeface="Gill Sans"/>
              <a:buNone/>
              <a:defRPr/>
            </a:lvl6pPr>
            <a:lvl7pPr marL="0" lvl="6" indent="0" algn="r">
              <a:spcBef>
                <a:spcPts val="0"/>
              </a:spcBef>
              <a:spcAft>
                <a:spcPts val="0"/>
              </a:spcAft>
              <a:buClr>
                <a:srgbClr val="FFFFFF"/>
              </a:buClr>
              <a:buSzPts val="800"/>
              <a:buFont typeface="Gill Sans"/>
              <a:buNone/>
              <a:defRPr/>
            </a:lvl7pPr>
            <a:lvl8pPr marL="0" lvl="7" indent="0" algn="r">
              <a:spcBef>
                <a:spcPts val="0"/>
              </a:spcBef>
              <a:spcAft>
                <a:spcPts val="0"/>
              </a:spcAft>
              <a:buClr>
                <a:srgbClr val="FFFFFF"/>
              </a:buClr>
              <a:buSzPts val="800"/>
              <a:buFont typeface="Gill Sans"/>
              <a:buNone/>
              <a:defRPr/>
            </a:lvl8pPr>
            <a:lvl9pPr marL="0" lvl="8" indent="0" algn="r">
              <a:spcBef>
                <a:spcPts val="0"/>
              </a:spcBef>
              <a:spcAft>
                <a:spcPts val="0"/>
              </a:spcAft>
              <a:buClr>
                <a:srgbClr val="FFFFFF"/>
              </a:buClr>
              <a:buSzPts val="800"/>
              <a:buFont typeface="Gill Sans"/>
              <a:buNone/>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41"/>
          <p:cNvSpPr txBox="1">
            <a:spLocks noGrp="1"/>
          </p:cNvSpPr>
          <p:nvPr>
            <p:ph type="title"/>
          </p:nvPr>
        </p:nvSpPr>
        <p:spPr>
          <a:xfrm>
            <a:off x="1673352" y="723519"/>
            <a:ext cx="5797296" cy="89154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42"/>
          <p:cNvSpPr txBox="1">
            <a:spLocks noGrp="1"/>
          </p:cNvSpPr>
          <p:nvPr>
            <p:ph type="title"/>
          </p:nvPr>
        </p:nvSpPr>
        <p:spPr>
          <a:xfrm>
            <a:off x="1673352" y="723519"/>
            <a:ext cx="5797296" cy="89154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2"/>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2"/>
          <p:cNvSpPr txBox="1">
            <a:spLocks noGrp="1"/>
          </p:cNvSpPr>
          <p:nvPr>
            <p:ph type="ftr" idx="11"/>
          </p:nvPr>
        </p:nvSpPr>
        <p:spPr>
          <a:xfrm>
            <a:off x="1200150" y="4677156"/>
            <a:ext cx="4425892"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2"/>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r">
              <a:spcBef>
                <a:spcPts val="0"/>
              </a:spcBef>
              <a:spcAft>
                <a:spcPts val="0"/>
              </a:spcAft>
              <a:buClr>
                <a:srgbClr val="FFFFFF"/>
              </a:buClr>
              <a:buSzPts val="800"/>
              <a:buFont typeface="Gill Sans"/>
              <a:buNone/>
              <a:defRPr/>
            </a:lvl1pPr>
            <a:lvl2pPr marL="0" lvl="1" indent="0" algn="r">
              <a:spcBef>
                <a:spcPts val="0"/>
              </a:spcBef>
              <a:spcAft>
                <a:spcPts val="0"/>
              </a:spcAft>
              <a:buClr>
                <a:srgbClr val="FFFFFF"/>
              </a:buClr>
              <a:buSzPts val="800"/>
              <a:buFont typeface="Gill Sans"/>
              <a:buNone/>
              <a:defRPr/>
            </a:lvl2pPr>
            <a:lvl3pPr marL="0" lvl="2" indent="0" algn="r">
              <a:spcBef>
                <a:spcPts val="0"/>
              </a:spcBef>
              <a:spcAft>
                <a:spcPts val="0"/>
              </a:spcAft>
              <a:buClr>
                <a:srgbClr val="FFFFFF"/>
              </a:buClr>
              <a:buSzPts val="800"/>
              <a:buFont typeface="Gill Sans"/>
              <a:buNone/>
              <a:defRPr/>
            </a:lvl3pPr>
            <a:lvl4pPr marL="0" lvl="3" indent="0" algn="r">
              <a:spcBef>
                <a:spcPts val="0"/>
              </a:spcBef>
              <a:spcAft>
                <a:spcPts val="0"/>
              </a:spcAft>
              <a:buClr>
                <a:srgbClr val="FFFFFF"/>
              </a:buClr>
              <a:buSzPts val="800"/>
              <a:buFont typeface="Gill Sans"/>
              <a:buNone/>
              <a:defRPr/>
            </a:lvl4pPr>
            <a:lvl5pPr marL="0" lvl="4" indent="0" algn="r">
              <a:spcBef>
                <a:spcPts val="0"/>
              </a:spcBef>
              <a:spcAft>
                <a:spcPts val="0"/>
              </a:spcAft>
              <a:buClr>
                <a:srgbClr val="FFFFFF"/>
              </a:buClr>
              <a:buSzPts val="800"/>
              <a:buFont typeface="Gill Sans"/>
              <a:buNone/>
              <a:defRPr/>
            </a:lvl5pPr>
            <a:lvl6pPr marL="0" lvl="5" indent="0" algn="r">
              <a:spcBef>
                <a:spcPts val="0"/>
              </a:spcBef>
              <a:spcAft>
                <a:spcPts val="0"/>
              </a:spcAft>
              <a:buClr>
                <a:srgbClr val="FFFFFF"/>
              </a:buClr>
              <a:buSzPts val="800"/>
              <a:buFont typeface="Gill Sans"/>
              <a:buNone/>
              <a:defRPr/>
            </a:lvl6pPr>
            <a:lvl7pPr marL="0" lvl="6" indent="0" algn="r">
              <a:spcBef>
                <a:spcPts val="0"/>
              </a:spcBef>
              <a:spcAft>
                <a:spcPts val="0"/>
              </a:spcAft>
              <a:buClr>
                <a:srgbClr val="FFFFFF"/>
              </a:buClr>
              <a:buSzPts val="800"/>
              <a:buFont typeface="Gill Sans"/>
              <a:buNone/>
              <a:defRPr/>
            </a:lvl7pPr>
            <a:lvl8pPr marL="0" lvl="7" indent="0" algn="r">
              <a:spcBef>
                <a:spcPts val="0"/>
              </a:spcBef>
              <a:spcAft>
                <a:spcPts val="0"/>
              </a:spcAft>
              <a:buClr>
                <a:srgbClr val="FFFFFF"/>
              </a:buClr>
              <a:buSzPts val="800"/>
              <a:buFont typeface="Gill Sans"/>
              <a:buNone/>
              <a:defRPr/>
            </a:lvl8pPr>
            <a:lvl9pPr marL="0" lvl="8" indent="0" algn="r">
              <a:spcBef>
                <a:spcPts val="0"/>
              </a:spcBef>
              <a:spcAft>
                <a:spcPts val="0"/>
              </a:spcAft>
              <a:buClr>
                <a:srgbClr val="FFFFFF"/>
              </a:buClr>
              <a:buSzPts val="800"/>
              <a:buFont typeface="Gill San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3"/>
          <p:cNvSpPr/>
          <p:nvPr/>
        </p:nvSpPr>
        <p:spPr>
          <a:xfrm>
            <a:off x="4572000" y="0"/>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3"/>
          <p:cNvSpPr txBox="1">
            <a:spLocks noGrp="1"/>
          </p:cNvSpPr>
          <p:nvPr>
            <p:ph type="title"/>
          </p:nvPr>
        </p:nvSpPr>
        <p:spPr>
          <a:xfrm>
            <a:off x="603504" y="1682871"/>
            <a:ext cx="3364992" cy="856123"/>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lvl1pPr lvl="0" algn="ctr">
              <a:lnSpc>
                <a:spcPct val="90000"/>
              </a:lnSpc>
              <a:spcBef>
                <a:spcPts val="0"/>
              </a:spcBef>
              <a:spcAft>
                <a:spcPts val="0"/>
              </a:spcAft>
              <a:buClr>
                <a:srgbClr val="262626"/>
              </a:buClr>
              <a:buSzPts val="1650"/>
              <a:buFont typeface="Gill Sans"/>
              <a:buNone/>
              <a:defRPr sz="165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3"/>
          <p:cNvSpPr txBox="1">
            <a:spLocks noGrp="1"/>
          </p:cNvSpPr>
          <p:nvPr>
            <p:ph type="body" idx="1"/>
          </p:nvPr>
        </p:nvSpPr>
        <p:spPr>
          <a:xfrm>
            <a:off x="5052060" y="603504"/>
            <a:ext cx="3611880" cy="3936492"/>
          </a:xfrm>
          <a:prstGeom prst="rect">
            <a:avLst/>
          </a:prstGeom>
          <a:noFill/>
          <a:ln>
            <a:noFill/>
          </a:ln>
        </p:spPr>
        <p:txBody>
          <a:bodyPr spcFirstLastPara="1" wrap="square" lIns="91425" tIns="45700" rIns="91425" bIns="45700" anchor="t" anchorCtr="0">
            <a:normAutofit/>
          </a:bodyPr>
          <a:lstStyle>
            <a:lvl1pPr marL="457200" lvl="0" indent="-319087" algn="l">
              <a:lnSpc>
                <a:spcPct val="100000"/>
              </a:lnSpc>
              <a:spcBef>
                <a:spcPts val="750"/>
              </a:spcBef>
              <a:spcAft>
                <a:spcPts val="0"/>
              </a:spcAft>
              <a:buSzPts val="1425"/>
              <a:buChar char="•"/>
              <a:defRPr sz="1425">
                <a:solidFill>
                  <a:schemeClr val="dk1"/>
                </a:solidFill>
              </a:defRPr>
            </a:lvl1pPr>
            <a:lvl2pPr marL="914400" lvl="1" indent="-304800" algn="l">
              <a:lnSpc>
                <a:spcPct val="100000"/>
              </a:lnSpc>
              <a:spcBef>
                <a:spcPts val="750"/>
              </a:spcBef>
              <a:spcAft>
                <a:spcPts val="0"/>
              </a:spcAft>
              <a:buSzPts val="1200"/>
              <a:buChar char="•"/>
              <a:defRPr sz="1200">
                <a:solidFill>
                  <a:schemeClr val="dk1"/>
                </a:solidFill>
              </a:defRPr>
            </a:lvl2pPr>
            <a:lvl3pPr marL="1371600" lvl="2" indent="-304800" algn="l">
              <a:lnSpc>
                <a:spcPct val="100000"/>
              </a:lnSpc>
              <a:spcBef>
                <a:spcPts val="750"/>
              </a:spcBef>
              <a:spcAft>
                <a:spcPts val="0"/>
              </a:spcAft>
              <a:buSzPts val="1200"/>
              <a:buChar char="•"/>
              <a:defRPr sz="1200">
                <a:solidFill>
                  <a:schemeClr val="dk1"/>
                </a:solidFill>
              </a:defRPr>
            </a:lvl3pPr>
            <a:lvl4pPr marL="1828800" lvl="3" indent="-304800" algn="l">
              <a:lnSpc>
                <a:spcPct val="100000"/>
              </a:lnSpc>
              <a:spcBef>
                <a:spcPts val="750"/>
              </a:spcBef>
              <a:spcAft>
                <a:spcPts val="0"/>
              </a:spcAft>
              <a:buSzPts val="1200"/>
              <a:buChar char="•"/>
              <a:defRPr sz="1200">
                <a:solidFill>
                  <a:schemeClr val="dk1"/>
                </a:solidFill>
              </a:defRPr>
            </a:lvl4pPr>
            <a:lvl5pPr marL="2286000" lvl="4" indent="-304800" algn="l">
              <a:lnSpc>
                <a:spcPct val="100000"/>
              </a:lnSpc>
              <a:spcBef>
                <a:spcPts val="750"/>
              </a:spcBef>
              <a:spcAft>
                <a:spcPts val="0"/>
              </a:spcAft>
              <a:buSzPts val="1200"/>
              <a:buChar char="•"/>
              <a:defRPr sz="1200">
                <a:solidFill>
                  <a:schemeClr val="dk1"/>
                </a:solidFill>
              </a:defRPr>
            </a:lvl5pPr>
            <a:lvl6pPr marL="2743200" lvl="5" indent="-304800" algn="l">
              <a:lnSpc>
                <a:spcPct val="100000"/>
              </a:lnSpc>
              <a:spcBef>
                <a:spcPts val="750"/>
              </a:spcBef>
              <a:spcAft>
                <a:spcPts val="0"/>
              </a:spcAft>
              <a:buSzPts val="1200"/>
              <a:buChar char="•"/>
              <a:defRPr sz="1200"/>
            </a:lvl6pPr>
            <a:lvl7pPr marL="3200400" lvl="6" indent="-304800" algn="l">
              <a:lnSpc>
                <a:spcPct val="100000"/>
              </a:lnSpc>
              <a:spcBef>
                <a:spcPts val="750"/>
              </a:spcBef>
              <a:spcAft>
                <a:spcPts val="0"/>
              </a:spcAft>
              <a:buSzPts val="1200"/>
              <a:buChar char="•"/>
              <a:defRPr sz="1200"/>
            </a:lvl7pPr>
            <a:lvl8pPr marL="3657600" lvl="7" indent="-304800" algn="l">
              <a:lnSpc>
                <a:spcPct val="100000"/>
              </a:lnSpc>
              <a:spcBef>
                <a:spcPts val="750"/>
              </a:spcBef>
              <a:spcAft>
                <a:spcPts val="0"/>
              </a:spcAft>
              <a:buSzPts val="1200"/>
              <a:buChar char="•"/>
              <a:defRPr sz="1200"/>
            </a:lvl8pPr>
            <a:lvl9pPr marL="4114800" lvl="8" indent="-304800" algn="l">
              <a:lnSpc>
                <a:spcPct val="100000"/>
              </a:lnSpc>
              <a:spcBef>
                <a:spcPts val="750"/>
              </a:spcBef>
              <a:spcAft>
                <a:spcPts val="0"/>
              </a:spcAft>
              <a:buSzPts val="1200"/>
              <a:buChar char="•"/>
              <a:defRPr sz="1200"/>
            </a:lvl9pPr>
          </a:lstStyle>
          <a:p>
            <a:endParaRPr/>
          </a:p>
        </p:txBody>
      </p:sp>
      <p:sp>
        <p:nvSpPr>
          <p:cNvPr id="62" name="Google Shape;62;p43"/>
          <p:cNvSpPr txBox="1">
            <a:spLocks noGrp="1"/>
          </p:cNvSpPr>
          <p:nvPr>
            <p:ph type="body" idx="2"/>
          </p:nvPr>
        </p:nvSpPr>
        <p:spPr>
          <a:xfrm>
            <a:off x="836676" y="2662439"/>
            <a:ext cx="2846070" cy="1645527"/>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750"/>
              </a:spcBef>
              <a:spcAft>
                <a:spcPts val="0"/>
              </a:spcAft>
              <a:buSzPts val="1125"/>
              <a:buNone/>
              <a:defRPr sz="1125">
                <a:solidFill>
                  <a:schemeClr val="dk1"/>
                </a:solidFill>
              </a:defRPr>
            </a:lvl1pPr>
            <a:lvl2pPr marL="914400" lvl="1" indent="-228600" algn="l">
              <a:lnSpc>
                <a:spcPct val="100000"/>
              </a:lnSpc>
              <a:spcBef>
                <a:spcPts val="750"/>
              </a:spcBef>
              <a:spcAft>
                <a:spcPts val="0"/>
              </a:spcAft>
              <a:buSzPts val="1050"/>
              <a:buNone/>
              <a:defRPr sz="1050"/>
            </a:lvl2pPr>
            <a:lvl3pPr marL="1371600" lvl="2" indent="-228600" algn="l">
              <a:lnSpc>
                <a:spcPct val="100000"/>
              </a:lnSpc>
              <a:spcBef>
                <a:spcPts val="750"/>
              </a:spcBef>
              <a:spcAft>
                <a:spcPts val="0"/>
              </a:spcAft>
              <a:buSzPts val="900"/>
              <a:buNone/>
              <a:defRPr sz="900"/>
            </a:lvl3pPr>
            <a:lvl4pPr marL="1828800" lvl="3" indent="-228600" algn="l">
              <a:lnSpc>
                <a:spcPct val="100000"/>
              </a:lnSpc>
              <a:spcBef>
                <a:spcPts val="750"/>
              </a:spcBef>
              <a:spcAft>
                <a:spcPts val="0"/>
              </a:spcAft>
              <a:buSzPts val="750"/>
              <a:buNone/>
              <a:defRPr sz="750"/>
            </a:lvl4pPr>
            <a:lvl5pPr marL="2286000" lvl="4" indent="-228600" algn="l">
              <a:lnSpc>
                <a:spcPct val="100000"/>
              </a:lnSpc>
              <a:spcBef>
                <a:spcPts val="750"/>
              </a:spcBef>
              <a:spcAft>
                <a:spcPts val="0"/>
              </a:spcAft>
              <a:buSzPts val="750"/>
              <a:buNone/>
              <a:defRPr sz="750"/>
            </a:lvl5pPr>
            <a:lvl6pPr marL="2743200" lvl="5" indent="-228600" algn="l">
              <a:lnSpc>
                <a:spcPct val="100000"/>
              </a:lnSpc>
              <a:spcBef>
                <a:spcPts val="750"/>
              </a:spcBef>
              <a:spcAft>
                <a:spcPts val="0"/>
              </a:spcAft>
              <a:buSzPts val="750"/>
              <a:buNone/>
              <a:defRPr sz="750"/>
            </a:lvl6pPr>
            <a:lvl7pPr marL="3200400" lvl="6" indent="-228600" algn="l">
              <a:lnSpc>
                <a:spcPct val="100000"/>
              </a:lnSpc>
              <a:spcBef>
                <a:spcPts val="750"/>
              </a:spcBef>
              <a:spcAft>
                <a:spcPts val="0"/>
              </a:spcAft>
              <a:buSzPts val="750"/>
              <a:buNone/>
              <a:defRPr sz="750"/>
            </a:lvl7pPr>
            <a:lvl8pPr marL="3657600" lvl="7" indent="-228600" algn="l">
              <a:lnSpc>
                <a:spcPct val="100000"/>
              </a:lnSpc>
              <a:spcBef>
                <a:spcPts val="750"/>
              </a:spcBef>
              <a:spcAft>
                <a:spcPts val="0"/>
              </a:spcAft>
              <a:buSzPts val="750"/>
              <a:buNone/>
              <a:defRPr sz="750"/>
            </a:lvl8pPr>
            <a:lvl9pPr marL="4114800" lvl="8" indent="-228600" algn="l">
              <a:lnSpc>
                <a:spcPct val="100000"/>
              </a:lnSpc>
              <a:spcBef>
                <a:spcPts val="750"/>
              </a:spcBef>
              <a:spcAft>
                <a:spcPts val="0"/>
              </a:spcAft>
              <a:buSzPts val="750"/>
              <a:buNone/>
              <a:defRPr sz="750"/>
            </a:lvl9pPr>
          </a:lstStyle>
          <a:p>
            <a:endParaRPr/>
          </a:p>
        </p:txBody>
      </p:sp>
      <p:sp>
        <p:nvSpPr>
          <p:cNvPr id="63" name="Google Shape;63;p43"/>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3"/>
          <p:cNvSpPr txBox="1">
            <a:spLocks noGrp="1"/>
          </p:cNvSpPr>
          <p:nvPr>
            <p:ph type="ftr" idx="11"/>
          </p:nvPr>
        </p:nvSpPr>
        <p:spPr>
          <a:xfrm>
            <a:off x="603504" y="4677156"/>
            <a:ext cx="3843598"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3"/>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r">
              <a:spcBef>
                <a:spcPts val="0"/>
              </a:spcBef>
              <a:spcAft>
                <a:spcPts val="0"/>
              </a:spcAft>
              <a:buClr>
                <a:srgbClr val="FFFFFF"/>
              </a:buClr>
              <a:buSzPts val="800"/>
              <a:buFont typeface="Gill Sans"/>
              <a:buNone/>
              <a:defRPr/>
            </a:lvl1pPr>
            <a:lvl2pPr marL="0" lvl="1" indent="0" algn="r">
              <a:spcBef>
                <a:spcPts val="0"/>
              </a:spcBef>
              <a:spcAft>
                <a:spcPts val="0"/>
              </a:spcAft>
              <a:buClr>
                <a:srgbClr val="FFFFFF"/>
              </a:buClr>
              <a:buSzPts val="800"/>
              <a:buFont typeface="Gill Sans"/>
              <a:buNone/>
              <a:defRPr/>
            </a:lvl2pPr>
            <a:lvl3pPr marL="0" lvl="2" indent="0" algn="r">
              <a:spcBef>
                <a:spcPts val="0"/>
              </a:spcBef>
              <a:spcAft>
                <a:spcPts val="0"/>
              </a:spcAft>
              <a:buClr>
                <a:srgbClr val="FFFFFF"/>
              </a:buClr>
              <a:buSzPts val="800"/>
              <a:buFont typeface="Gill Sans"/>
              <a:buNone/>
              <a:defRPr/>
            </a:lvl3pPr>
            <a:lvl4pPr marL="0" lvl="3" indent="0" algn="r">
              <a:spcBef>
                <a:spcPts val="0"/>
              </a:spcBef>
              <a:spcAft>
                <a:spcPts val="0"/>
              </a:spcAft>
              <a:buClr>
                <a:srgbClr val="FFFFFF"/>
              </a:buClr>
              <a:buSzPts val="800"/>
              <a:buFont typeface="Gill Sans"/>
              <a:buNone/>
              <a:defRPr/>
            </a:lvl4pPr>
            <a:lvl5pPr marL="0" lvl="4" indent="0" algn="r">
              <a:spcBef>
                <a:spcPts val="0"/>
              </a:spcBef>
              <a:spcAft>
                <a:spcPts val="0"/>
              </a:spcAft>
              <a:buClr>
                <a:srgbClr val="FFFFFF"/>
              </a:buClr>
              <a:buSzPts val="800"/>
              <a:buFont typeface="Gill Sans"/>
              <a:buNone/>
              <a:defRPr/>
            </a:lvl5pPr>
            <a:lvl6pPr marL="0" lvl="5" indent="0" algn="r">
              <a:spcBef>
                <a:spcPts val="0"/>
              </a:spcBef>
              <a:spcAft>
                <a:spcPts val="0"/>
              </a:spcAft>
              <a:buClr>
                <a:srgbClr val="FFFFFF"/>
              </a:buClr>
              <a:buSzPts val="800"/>
              <a:buFont typeface="Gill Sans"/>
              <a:buNone/>
              <a:defRPr/>
            </a:lvl6pPr>
            <a:lvl7pPr marL="0" lvl="6" indent="0" algn="r">
              <a:spcBef>
                <a:spcPts val="0"/>
              </a:spcBef>
              <a:spcAft>
                <a:spcPts val="0"/>
              </a:spcAft>
              <a:buClr>
                <a:srgbClr val="FFFFFF"/>
              </a:buClr>
              <a:buSzPts val="800"/>
              <a:buFont typeface="Gill Sans"/>
              <a:buNone/>
              <a:defRPr/>
            </a:lvl7pPr>
            <a:lvl8pPr marL="0" lvl="7" indent="0" algn="r">
              <a:spcBef>
                <a:spcPts val="0"/>
              </a:spcBef>
              <a:spcAft>
                <a:spcPts val="0"/>
              </a:spcAft>
              <a:buClr>
                <a:srgbClr val="FFFFFF"/>
              </a:buClr>
              <a:buSzPts val="800"/>
              <a:buFont typeface="Gill Sans"/>
              <a:buNone/>
              <a:defRPr/>
            </a:lvl8pPr>
            <a:lvl9pPr marL="0" lvl="8" indent="0" algn="r">
              <a:spcBef>
                <a:spcPts val="0"/>
              </a:spcBef>
              <a:spcAft>
                <a:spcPts val="0"/>
              </a:spcAft>
              <a:buClr>
                <a:srgbClr val="FFFFFF"/>
              </a:buClr>
              <a:buSzPts val="800"/>
              <a:buFont typeface="Gill San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4"/>
          <p:cNvSpPr txBox="1">
            <a:spLocks noGrp="1"/>
          </p:cNvSpPr>
          <p:nvPr>
            <p:ph type="title"/>
          </p:nvPr>
        </p:nvSpPr>
        <p:spPr>
          <a:xfrm>
            <a:off x="606392" y="1682871"/>
            <a:ext cx="3371249" cy="85098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Autofit/>
          </a:bodyPr>
          <a:lstStyle>
            <a:lvl1pPr lvl="0" algn="ctr">
              <a:lnSpc>
                <a:spcPct val="90000"/>
              </a:lnSpc>
              <a:spcBef>
                <a:spcPts val="0"/>
              </a:spcBef>
              <a:spcAft>
                <a:spcPts val="0"/>
              </a:spcAft>
              <a:buClr>
                <a:srgbClr val="262626"/>
              </a:buClr>
              <a:buSzPts val="1650"/>
              <a:buFont typeface="Gill Sans"/>
              <a:buNone/>
              <a:defRPr sz="165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4"/>
          <p:cNvSpPr>
            <a:spLocks noGrp="1"/>
          </p:cNvSpPr>
          <p:nvPr>
            <p:ph type="pic" idx="2"/>
          </p:nvPr>
        </p:nvSpPr>
        <p:spPr>
          <a:xfrm>
            <a:off x="4572000" y="0"/>
            <a:ext cx="4576573" cy="5143500"/>
          </a:xfrm>
          <a:prstGeom prst="rect">
            <a:avLst/>
          </a:prstGeom>
          <a:solidFill>
            <a:srgbClr val="D8D8D8"/>
          </a:solidFill>
          <a:ln>
            <a:noFill/>
          </a:ln>
        </p:spPr>
        <p:txBody>
          <a:bodyPr spcFirstLastPara="1" wrap="square" lIns="91425" tIns="45700" rIns="91425" bIns="45700" anchor="t" anchorCtr="0">
            <a:normAutofit/>
          </a:bodyPr>
          <a:lstStyle>
            <a:lvl1pPr marR="0" lvl="0" algn="l" rtl="0">
              <a:lnSpc>
                <a:spcPct val="100000"/>
              </a:lnSpc>
              <a:spcBef>
                <a:spcPts val="750"/>
              </a:spcBef>
              <a:spcAft>
                <a:spcPts val="0"/>
              </a:spcAft>
              <a:buClr>
                <a:schemeClr val="accent2"/>
              </a:buClr>
              <a:buSzPts val="2400"/>
              <a:buFont typeface="Arial"/>
              <a:buNone/>
              <a:defRPr sz="2400" b="0" i="0" u="none" strike="noStrike" cap="none">
                <a:solidFill>
                  <a:srgbClr val="7F7F7F"/>
                </a:solidFill>
                <a:latin typeface="Gill Sans"/>
                <a:ea typeface="Gill Sans"/>
                <a:cs typeface="Gill Sans"/>
                <a:sym typeface="Gill Sans"/>
              </a:defRPr>
            </a:lvl1pPr>
            <a:lvl2pPr marR="0" lvl="1" algn="l" rtl="0">
              <a:lnSpc>
                <a:spcPct val="100000"/>
              </a:lnSpc>
              <a:spcBef>
                <a:spcPts val="750"/>
              </a:spcBef>
              <a:spcAft>
                <a:spcPts val="0"/>
              </a:spcAft>
              <a:buClr>
                <a:schemeClr val="accent2"/>
              </a:buClr>
              <a:buSzPts val="2100"/>
              <a:buFont typeface="Arial"/>
              <a:buNone/>
              <a:defRPr sz="2100" b="0" i="0" u="none" strike="noStrike" cap="none">
                <a:solidFill>
                  <a:srgbClr val="262626"/>
                </a:solidFill>
                <a:latin typeface="Gill Sans"/>
                <a:ea typeface="Gill Sans"/>
                <a:cs typeface="Gill Sans"/>
                <a:sym typeface="Gill Sans"/>
              </a:defRPr>
            </a:lvl2pPr>
            <a:lvl3pPr marR="0" lvl="2" algn="l" rtl="0">
              <a:lnSpc>
                <a:spcPct val="100000"/>
              </a:lnSpc>
              <a:spcBef>
                <a:spcPts val="750"/>
              </a:spcBef>
              <a:spcAft>
                <a:spcPts val="0"/>
              </a:spcAft>
              <a:buClr>
                <a:schemeClr val="accent2"/>
              </a:buClr>
              <a:buSzPts val="1800"/>
              <a:buFont typeface="Arial"/>
              <a:buNone/>
              <a:defRPr sz="1800" b="0" i="0" u="none" strike="noStrike" cap="none">
                <a:solidFill>
                  <a:srgbClr val="262626"/>
                </a:solidFill>
                <a:latin typeface="Gill Sans"/>
                <a:ea typeface="Gill Sans"/>
                <a:cs typeface="Gill Sans"/>
                <a:sym typeface="Gill Sans"/>
              </a:defRPr>
            </a:lvl3pPr>
            <a:lvl4pPr marR="0" lvl="3" algn="l" rtl="0">
              <a:lnSpc>
                <a:spcPct val="100000"/>
              </a:lnSpc>
              <a:spcBef>
                <a:spcPts val="750"/>
              </a:spcBef>
              <a:spcAft>
                <a:spcPts val="0"/>
              </a:spcAft>
              <a:buClr>
                <a:schemeClr val="accent2"/>
              </a:buClr>
              <a:buSzPts val="1500"/>
              <a:buFont typeface="Arial"/>
              <a:buNone/>
              <a:defRPr sz="1500" b="0" i="0" u="none" strike="noStrike" cap="none">
                <a:solidFill>
                  <a:srgbClr val="262626"/>
                </a:solidFill>
                <a:latin typeface="Gill Sans"/>
                <a:ea typeface="Gill Sans"/>
                <a:cs typeface="Gill Sans"/>
                <a:sym typeface="Gill Sans"/>
              </a:defRPr>
            </a:lvl4pPr>
            <a:lvl5pPr marR="0" lvl="4" algn="l" rtl="0">
              <a:lnSpc>
                <a:spcPct val="100000"/>
              </a:lnSpc>
              <a:spcBef>
                <a:spcPts val="750"/>
              </a:spcBef>
              <a:spcAft>
                <a:spcPts val="0"/>
              </a:spcAft>
              <a:buClr>
                <a:schemeClr val="accent2"/>
              </a:buClr>
              <a:buSzPts val="1500"/>
              <a:buFont typeface="Arial"/>
              <a:buNone/>
              <a:defRPr sz="1500" b="0" i="0" u="none" strike="noStrike" cap="none">
                <a:solidFill>
                  <a:srgbClr val="262626"/>
                </a:solidFill>
                <a:latin typeface="Gill Sans"/>
                <a:ea typeface="Gill Sans"/>
                <a:cs typeface="Gill Sans"/>
                <a:sym typeface="Gill Sans"/>
              </a:defRPr>
            </a:lvl5pPr>
            <a:lvl6pPr marR="0" lvl="5" algn="l" rtl="0">
              <a:lnSpc>
                <a:spcPct val="100000"/>
              </a:lnSpc>
              <a:spcBef>
                <a:spcPts val="750"/>
              </a:spcBef>
              <a:spcAft>
                <a:spcPts val="0"/>
              </a:spcAft>
              <a:buClr>
                <a:schemeClr val="accent2"/>
              </a:buClr>
              <a:buSzPts val="1500"/>
              <a:buFont typeface="Arial"/>
              <a:buNone/>
              <a:defRPr sz="1500" b="0" i="0" u="none" strike="noStrike" cap="none">
                <a:solidFill>
                  <a:schemeClr val="dk1"/>
                </a:solidFill>
                <a:latin typeface="Gill Sans"/>
                <a:ea typeface="Gill Sans"/>
                <a:cs typeface="Gill Sans"/>
                <a:sym typeface="Gill Sans"/>
              </a:defRPr>
            </a:lvl6pPr>
            <a:lvl7pPr marR="0" lvl="6" algn="l" rtl="0">
              <a:lnSpc>
                <a:spcPct val="100000"/>
              </a:lnSpc>
              <a:spcBef>
                <a:spcPts val="750"/>
              </a:spcBef>
              <a:spcAft>
                <a:spcPts val="0"/>
              </a:spcAft>
              <a:buClr>
                <a:schemeClr val="accent2"/>
              </a:buClr>
              <a:buSzPts val="1500"/>
              <a:buFont typeface="Arial"/>
              <a:buNone/>
              <a:defRPr sz="1500" b="0" i="0" u="none" strike="noStrike" cap="none">
                <a:solidFill>
                  <a:schemeClr val="dk1"/>
                </a:solidFill>
                <a:latin typeface="Gill Sans"/>
                <a:ea typeface="Gill Sans"/>
                <a:cs typeface="Gill Sans"/>
                <a:sym typeface="Gill Sans"/>
              </a:defRPr>
            </a:lvl7pPr>
            <a:lvl8pPr marR="0" lvl="7" algn="l" rtl="0">
              <a:lnSpc>
                <a:spcPct val="100000"/>
              </a:lnSpc>
              <a:spcBef>
                <a:spcPts val="750"/>
              </a:spcBef>
              <a:spcAft>
                <a:spcPts val="0"/>
              </a:spcAft>
              <a:buClr>
                <a:schemeClr val="accent2"/>
              </a:buClr>
              <a:buSzPts val="1500"/>
              <a:buFont typeface="Arial"/>
              <a:buNone/>
              <a:defRPr sz="1500" b="0" i="0" u="none" strike="noStrike" cap="none">
                <a:solidFill>
                  <a:schemeClr val="dk1"/>
                </a:solidFill>
                <a:latin typeface="Gill Sans"/>
                <a:ea typeface="Gill Sans"/>
                <a:cs typeface="Gill Sans"/>
                <a:sym typeface="Gill Sans"/>
              </a:defRPr>
            </a:lvl8pPr>
            <a:lvl9pPr marR="0" lvl="8" algn="l" rtl="0">
              <a:lnSpc>
                <a:spcPct val="100000"/>
              </a:lnSpc>
              <a:spcBef>
                <a:spcPts val="750"/>
              </a:spcBef>
              <a:spcAft>
                <a:spcPts val="0"/>
              </a:spcAft>
              <a:buClr>
                <a:schemeClr val="accent2"/>
              </a:buClr>
              <a:buSzPts val="1500"/>
              <a:buFont typeface="Arial"/>
              <a:buNone/>
              <a:defRPr sz="1500" b="0" i="0" u="none" strike="noStrike" cap="none">
                <a:solidFill>
                  <a:schemeClr val="dk1"/>
                </a:solidFill>
                <a:latin typeface="Gill Sans"/>
                <a:ea typeface="Gill Sans"/>
                <a:cs typeface="Gill Sans"/>
                <a:sym typeface="Gill Sans"/>
              </a:defRPr>
            </a:lvl9pPr>
          </a:lstStyle>
          <a:p>
            <a:endParaRPr/>
          </a:p>
        </p:txBody>
      </p:sp>
      <p:sp>
        <p:nvSpPr>
          <p:cNvPr id="69" name="Google Shape;69;p44"/>
          <p:cNvSpPr txBox="1">
            <a:spLocks noGrp="1"/>
          </p:cNvSpPr>
          <p:nvPr>
            <p:ph type="body" idx="1"/>
          </p:nvPr>
        </p:nvSpPr>
        <p:spPr>
          <a:xfrm>
            <a:off x="836676" y="2662439"/>
            <a:ext cx="2846070" cy="1645528"/>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750"/>
              </a:spcBef>
              <a:spcAft>
                <a:spcPts val="0"/>
              </a:spcAft>
              <a:buSzPts val="1125"/>
              <a:buNone/>
              <a:defRPr sz="1125">
                <a:solidFill>
                  <a:schemeClr val="dk1"/>
                </a:solidFill>
              </a:defRPr>
            </a:lvl1pPr>
            <a:lvl2pPr marL="914400" lvl="1" indent="-228600" algn="l">
              <a:lnSpc>
                <a:spcPct val="100000"/>
              </a:lnSpc>
              <a:spcBef>
                <a:spcPts val="750"/>
              </a:spcBef>
              <a:spcAft>
                <a:spcPts val="0"/>
              </a:spcAft>
              <a:buSzPts val="1050"/>
              <a:buNone/>
              <a:defRPr sz="1050"/>
            </a:lvl2pPr>
            <a:lvl3pPr marL="1371600" lvl="2" indent="-228600" algn="l">
              <a:lnSpc>
                <a:spcPct val="100000"/>
              </a:lnSpc>
              <a:spcBef>
                <a:spcPts val="750"/>
              </a:spcBef>
              <a:spcAft>
                <a:spcPts val="0"/>
              </a:spcAft>
              <a:buSzPts val="900"/>
              <a:buNone/>
              <a:defRPr sz="900"/>
            </a:lvl3pPr>
            <a:lvl4pPr marL="1828800" lvl="3" indent="-228600" algn="l">
              <a:lnSpc>
                <a:spcPct val="100000"/>
              </a:lnSpc>
              <a:spcBef>
                <a:spcPts val="750"/>
              </a:spcBef>
              <a:spcAft>
                <a:spcPts val="0"/>
              </a:spcAft>
              <a:buSzPts val="750"/>
              <a:buNone/>
              <a:defRPr sz="750"/>
            </a:lvl4pPr>
            <a:lvl5pPr marL="2286000" lvl="4" indent="-228600" algn="l">
              <a:lnSpc>
                <a:spcPct val="100000"/>
              </a:lnSpc>
              <a:spcBef>
                <a:spcPts val="750"/>
              </a:spcBef>
              <a:spcAft>
                <a:spcPts val="0"/>
              </a:spcAft>
              <a:buSzPts val="750"/>
              <a:buNone/>
              <a:defRPr sz="750"/>
            </a:lvl5pPr>
            <a:lvl6pPr marL="2743200" lvl="5" indent="-228600" algn="l">
              <a:lnSpc>
                <a:spcPct val="100000"/>
              </a:lnSpc>
              <a:spcBef>
                <a:spcPts val="750"/>
              </a:spcBef>
              <a:spcAft>
                <a:spcPts val="0"/>
              </a:spcAft>
              <a:buSzPts val="750"/>
              <a:buNone/>
              <a:defRPr sz="750"/>
            </a:lvl6pPr>
            <a:lvl7pPr marL="3200400" lvl="6" indent="-228600" algn="l">
              <a:lnSpc>
                <a:spcPct val="100000"/>
              </a:lnSpc>
              <a:spcBef>
                <a:spcPts val="750"/>
              </a:spcBef>
              <a:spcAft>
                <a:spcPts val="0"/>
              </a:spcAft>
              <a:buSzPts val="750"/>
              <a:buNone/>
              <a:defRPr sz="750"/>
            </a:lvl7pPr>
            <a:lvl8pPr marL="3657600" lvl="7" indent="-228600" algn="l">
              <a:lnSpc>
                <a:spcPct val="100000"/>
              </a:lnSpc>
              <a:spcBef>
                <a:spcPts val="750"/>
              </a:spcBef>
              <a:spcAft>
                <a:spcPts val="0"/>
              </a:spcAft>
              <a:buSzPts val="750"/>
              <a:buNone/>
              <a:defRPr sz="750"/>
            </a:lvl8pPr>
            <a:lvl9pPr marL="4114800" lvl="8" indent="-228600" algn="l">
              <a:lnSpc>
                <a:spcPct val="100000"/>
              </a:lnSpc>
              <a:spcBef>
                <a:spcPts val="750"/>
              </a:spcBef>
              <a:spcAft>
                <a:spcPts val="0"/>
              </a:spcAft>
              <a:buSzPts val="750"/>
              <a:buNone/>
              <a:defRPr sz="750"/>
            </a:lvl9pPr>
          </a:lstStyle>
          <a:p>
            <a:endParaRPr/>
          </a:p>
        </p:txBody>
      </p:sp>
      <p:sp>
        <p:nvSpPr>
          <p:cNvPr id="70" name="Google Shape;70;p44"/>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4"/>
          <p:cNvSpPr txBox="1">
            <a:spLocks noGrp="1"/>
          </p:cNvSpPr>
          <p:nvPr>
            <p:ph type="ftr" idx="11"/>
          </p:nvPr>
        </p:nvSpPr>
        <p:spPr>
          <a:xfrm>
            <a:off x="603504" y="4677156"/>
            <a:ext cx="3843598"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4"/>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r">
              <a:spcBef>
                <a:spcPts val="0"/>
              </a:spcBef>
              <a:spcAft>
                <a:spcPts val="0"/>
              </a:spcAft>
              <a:buClr>
                <a:srgbClr val="FFFFFF"/>
              </a:buClr>
              <a:buSzPts val="800"/>
              <a:buFont typeface="Gill Sans"/>
              <a:buNone/>
              <a:defRPr/>
            </a:lvl1pPr>
            <a:lvl2pPr marL="0" lvl="1" indent="0" algn="r">
              <a:spcBef>
                <a:spcPts val="0"/>
              </a:spcBef>
              <a:spcAft>
                <a:spcPts val="0"/>
              </a:spcAft>
              <a:buClr>
                <a:srgbClr val="FFFFFF"/>
              </a:buClr>
              <a:buSzPts val="800"/>
              <a:buFont typeface="Gill Sans"/>
              <a:buNone/>
              <a:defRPr/>
            </a:lvl2pPr>
            <a:lvl3pPr marL="0" lvl="2" indent="0" algn="r">
              <a:spcBef>
                <a:spcPts val="0"/>
              </a:spcBef>
              <a:spcAft>
                <a:spcPts val="0"/>
              </a:spcAft>
              <a:buClr>
                <a:srgbClr val="FFFFFF"/>
              </a:buClr>
              <a:buSzPts val="800"/>
              <a:buFont typeface="Gill Sans"/>
              <a:buNone/>
              <a:defRPr/>
            </a:lvl3pPr>
            <a:lvl4pPr marL="0" lvl="3" indent="0" algn="r">
              <a:spcBef>
                <a:spcPts val="0"/>
              </a:spcBef>
              <a:spcAft>
                <a:spcPts val="0"/>
              </a:spcAft>
              <a:buClr>
                <a:srgbClr val="FFFFFF"/>
              </a:buClr>
              <a:buSzPts val="800"/>
              <a:buFont typeface="Gill Sans"/>
              <a:buNone/>
              <a:defRPr/>
            </a:lvl4pPr>
            <a:lvl5pPr marL="0" lvl="4" indent="0" algn="r">
              <a:spcBef>
                <a:spcPts val="0"/>
              </a:spcBef>
              <a:spcAft>
                <a:spcPts val="0"/>
              </a:spcAft>
              <a:buClr>
                <a:srgbClr val="FFFFFF"/>
              </a:buClr>
              <a:buSzPts val="800"/>
              <a:buFont typeface="Gill Sans"/>
              <a:buNone/>
              <a:defRPr/>
            </a:lvl5pPr>
            <a:lvl6pPr marL="0" lvl="5" indent="0" algn="r">
              <a:spcBef>
                <a:spcPts val="0"/>
              </a:spcBef>
              <a:spcAft>
                <a:spcPts val="0"/>
              </a:spcAft>
              <a:buClr>
                <a:srgbClr val="FFFFFF"/>
              </a:buClr>
              <a:buSzPts val="800"/>
              <a:buFont typeface="Gill Sans"/>
              <a:buNone/>
              <a:defRPr/>
            </a:lvl6pPr>
            <a:lvl7pPr marL="0" lvl="6" indent="0" algn="r">
              <a:spcBef>
                <a:spcPts val="0"/>
              </a:spcBef>
              <a:spcAft>
                <a:spcPts val="0"/>
              </a:spcAft>
              <a:buClr>
                <a:srgbClr val="FFFFFF"/>
              </a:buClr>
              <a:buSzPts val="800"/>
              <a:buFont typeface="Gill Sans"/>
              <a:buNone/>
              <a:defRPr/>
            </a:lvl7pPr>
            <a:lvl8pPr marL="0" lvl="7" indent="0" algn="r">
              <a:spcBef>
                <a:spcPts val="0"/>
              </a:spcBef>
              <a:spcAft>
                <a:spcPts val="0"/>
              </a:spcAft>
              <a:buClr>
                <a:srgbClr val="FFFFFF"/>
              </a:buClr>
              <a:buSzPts val="800"/>
              <a:buFont typeface="Gill Sans"/>
              <a:buNone/>
              <a:defRPr/>
            </a:lvl8pPr>
            <a:lvl9pPr marL="0" lvl="8" indent="0" algn="r">
              <a:spcBef>
                <a:spcPts val="0"/>
              </a:spcBef>
              <a:spcAft>
                <a:spcPts val="0"/>
              </a:spcAft>
              <a:buClr>
                <a:srgbClr val="FFFFFF"/>
              </a:buClr>
              <a:buSzPts val="800"/>
              <a:buFont typeface="Gill Sans"/>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
        <p:cNvGrpSpPr/>
        <p:nvPr/>
      </p:nvGrpSpPr>
      <p:grpSpPr>
        <a:xfrm>
          <a:off x="0" y="0"/>
          <a:ext cx="0" cy="0"/>
          <a:chOff x="0" y="0"/>
          <a:chExt cx="0" cy="0"/>
        </a:xfrm>
      </p:grpSpPr>
      <p:sp>
        <p:nvSpPr>
          <p:cNvPr id="6" name="Google Shape;6;p32"/>
          <p:cNvSpPr txBox="1">
            <a:spLocks noGrp="1"/>
          </p:cNvSpPr>
          <p:nvPr>
            <p:ph type="title"/>
          </p:nvPr>
        </p:nvSpPr>
        <p:spPr>
          <a:xfrm>
            <a:off x="1673352" y="723519"/>
            <a:ext cx="5797296" cy="89154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100"/>
              <a:buFont typeface="Gill Sans"/>
              <a:buNone/>
              <a:defRPr sz="21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2"/>
          <p:cNvSpPr txBox="1">
            <a:spLocks noGrp="1"/>
          </p:cNvSpPr>
          <p:nvPr>
            <p:ph type="body" idx="1"/>
          </p:nvPr>
        </p:nvSpPr>
        <p:spPr>
          <a:xfrm>
            <a:off x="1673352" y="1978534"/>
            <a:ext cx="5797296" cy="2326487"/>
          </a:xfrm>
          <a:prstGeom prst="rect">
            <a:avLst/>
          </a:prstGeom>
          <a:noFill/>
          <a:ln>
            <a:noFill/>
          </a:ln>
        </p:spPr>
        <p:txBody>
          <a:bodyPr spcFirstLastPara="1" wrap="square" lIns="91425" tIns="45700" rIns="91425" bIns="45700" anchor="t" anchorCtr="0">
            <a:normAutofit/>
          </a:bodyPr>
          <a:lstStyle>
            <a:lvl1pPr marL="457200" marR="0" lvl="0" indent="-314325" algn="l" rtl="0">
              <a:lnSpc>
                <a:spcPct val="100000"/>
              </a:lnSpc>
              <a:spcBef>
                <a:spcPts val="750"/>
              </a:spcBef>
              <a:spcAft>
                <a:spcPts val="0"/>
              </a:spcAft>
              <a:buClr>
                <a:schemeClr val="accent2"/>
              </a:buClr>
              <a:buSzPts val="1350"/>
              <a:buFont typeface="Arial"/>
              <a:buChar char="•"/>
              <a:defRPr sz="1350" b="0" i="0" u="none" strike="noStrike" cap="none">
                <a:solidFill>
                  <a:srgbClr val="262626"/>
                </a:solidFill>
                <a:latin typeface="Gill Sans"/>
                <a:ea typeface="Gill Sans"/>
                <a:cs typeface="Gill Sans"/>
                <a:sym typeface="Gill Sans"/>
              </a:defRPr>
            </a:lvl1pPr>
            <a:lvl2pPr marL="914400" marR="0" lvl="1"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Gill Sans"/>
                <a:ea typeface="Gill Sans"/>
                <a:cs typeface="Gill Sans"/>
                <a:sym typeface="Gill Sans"/>
              </a:defRPr>
            </a:lvl2pPr>
            <a:lvl3pPr marL="1371600" marR="0" lvl="2"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Gill Sans"/>
                <a:ea typeface="Gill Sans"/>
                <a:cs typeface="Gill Sans"/>
                <a:sym typeface="Gill Sans"/>
              </a:defRPr>
            </a:lvl3pPr>
            <a:lvl4pPr marL="1828800" marR="0" lvl="3"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Gill Sans"/>
                <a:ea typeface="Gill Sans"/>
                <a:cs typeface="Gill Sans"/>
                <a:sym typeface="Gill Sans"/>
              </a:defRPr>
            </a:lvl4pPr>
            <a:lvl5pPr marL="2286000" marR="0" lvl="4"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Gill Sans"/>
                <a:ea typeface="Gill Sans"/>
                <a:cs typeface="Gill Sans"/>
                <a:sym typeface="Gill Sans"/>
              </a:defRPr>
            </a:lvl5pPr>
            <a:lvl6pPr marL="2743200" marR="0" lvl="5"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Gill Sans"/>
                <a:ea typeface="Gill Sans"/>
                <a:cs typeface="Gill Sans"/>
                <a:sym typeface="Gill Sans"/>
              </a:defRPr>
            </a:lvl6pPr>
            <a:lvl7pPr marL="3200400" marR="0" lvl="6"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Gill Sans"/>
                <a:ea typeface="Gill Sans"/>
                <a:cs typeface="Gill Sans"/>
                <a:sym typeface="Gill Sans"/>
              </a:defRPr>
            </a:lvl7pPr>
            <a:lvl8pPr marL="3657600" marR="0" lvl="7"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Gill Sans"/>
                <a:ea typeface="Gill Sans"/>
                <a:cs typeface="Gill Sans"/>
                <a:sym typeface="Gill Sans"/>
              </a:defRPr>
            </a:lvl8pPr>
            <a:lvl9pPr marL="4114800" marR="0" lvl="8"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Gill Sans"/>
                <a:ea typeface="Gill Sans"/>
                <a:cs typeface="Gill Sans"/>
                <a:sym typeface="Gill Sans"/>
              </a:defRPr>
            </a:lvl9pPr>
          </a:lstStyle>
          <a:p>
            <a:endParaRPr/>
          </a:p>
        </p:txBody>
      </p:sp>
      <p:sp>
        <p:nvSpPr>
          <p:cNvPr id="8" name="Google Shape;8;p32"/>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788"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9" name="Google Shape;9;p32"/>
          <p:cNvSpPr txBox="1">
            <a:spLocks noGrp="1"/>
          </p:cNvSpPr>
          <p:nvPr>
            <p:ph type="ftr" idx="11"/>
          </p:nvPr>
        </p:nvSpPr>
        <p:spPr>
          <a:xfrm>
            <a:off x="1200150" y="4677156"/>
            <a:ext cx="4425892" cy="24003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788"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0" name="Google Shape;10;p32"/>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r" rtl="0">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1pPr>
            <a:lvl2pPr marL="0" marR="0" lvl="1" indent="0" algn="r" rtl="0">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2pPr>
            <a:lvl3pPr marL="0" marR="0" lvl="2" indent="0" algn="r" rtl="0">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3pPr>
            <a:lvl4pPr marL="0" marR="0" lvl="3" indent="0" algn="r" rtl="0">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4pPr>
            <a:lvl5pPr marL="0" marR="0" lvl="4" indent="0" algn="r" rtl="0">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5pPr>
            <a:lvl6pPr marL="0" marR="0" lvl="5" indent="0" algn="r" rtl="0">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6pPr>
            <a:lvl7pPr marL="0" marR="0" lvl="6" indent="0" algn="r" rtl="0">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7pPr>
            <a:lvl8pPr marL="0" marR="0" lvl="7" indent="0" algn="r" rtl="0">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8pPr>
            <a:lvl9pPr marL="0" marR="0" lvl="8" indent="0" algn="r" rtl="0">
              <a:spcBef>
                <a:spcPts val="0"/>
              </a:spcBef>
              <a:spcAft>
                <a:spcPts val="0"/>
              </a:spcAft>
              <a:buClr>
                <a:srgbClr val="FFFFFF"/>
              </a:buClr>
              <a:buSzPts val="825"/>
              <a:buFont typeface="Gill Sans"/>
              <a:buNone/>
              <a:defRPr sz="825" b="0" i="0" u="none" strike="noStrike" cap="none">
                <a:solidFill>
                  <a:srgbClr val="FFFFF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5"/>
        <p:cNvGrpSpPr/>
        <p:nvPr/>
      </p:nvGrpSpPr>
      <p:grpSpPr>
        <a:xfrm>
          <a:off x="0" y="0"/>
          <a:ext cx="0" cy="0"/>
          <a:chOff x="0" y="0"/>
          <a:chExt cx="0" cy="0"/>
        </a:xfrm>
      </p:grpSpPr>
      <p:sp>
        <p:nvSpPr>
          <p:cNvPr id="86" name="Google Shape;86;p35"/>
          <p:cNvSpPr txBox="1">
            <a:spLocks noGrp="1"/>
          </p:cNvSpPr>
          <p:nvPr>
            <p:ph type="title"/>
          </p:nvPr>
        </p:nvSpPr>
        <p:spPr>
          <a:xfrm>
            <a:off x="1673352" y="723519"/>
            <a:ext cx="5797296" cy="891540"/>
          </a:xfrm>
          <a:prstGeom prst="rect">
            <a:avLst/>
          </a:prstGeom>
          <a:solidFill>
            <a:schemeClr val="dk1"/>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FEFEFE"/>
              </a:buClr>
              <a:buSzPts val="2100"/>
              <a:buFont typeface="Gill Sans"/>
              <a:buNone/>
              <a:defRPr sz="2100" b="0" i="0" u="none" strike="noStrike" cap="none">
                <a:solidFill>
                  <a:srgbClr val="FEFEFE"/>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7" name="Google Shape;87;p35"/>
          <p:cNvSpPr txBox="1">
            <a:spLocks noGrp="1"/>
          </p:cNvSpPr>
          <p:nvPr>
            <p:ph type="body" idx="1"/>
          </p:nvPr>
        </p:nvSpPr>
        <p:spPr>
          <a:xfrm>
            <a:off x="1673352" y="1978534"/>
            <a:ext cx="5797296" cy="2326487"/>
          </a:xfrm>
          <a:prstGeom prst="rect">
            <a:avLst/>
          </a:prstGeom>
          <a:noFill/>
          <a:ln>
            <a:noFill/>
          </a:ln>
        </p:spPr>
        <p:txBody>
          <a:bodyPr spcFirstLastPara="1" wrap="square" lIns="91425" tIns="45700" rIns="91425" bIns="45700" anchor="t" anchorCtr="0">
            <a:normAutofit/>
          </a:bodyPr>
          <a:lstStyle>
            <a:lvl1pPr marL="457200" marR="0" lvl="0" indent="-314325" algn="l" rtl="0">
              <a:lnSpc>
                <a:spcPct val="100000"/>
              </a:lnSpc>
              <a:spcBef>
                <a:spcPts val="750"/>
              </a:spcBef>
              <a:spcAft>
                <a:spcPts val="0"/>
              </a:spcAft>
              <a:buClr>
                <a:schemeClr val="accent2"/>
              </a:buClr>
              <a:buSzPts val="1350"/>
              <a:buFont typeface="Arial"/>
              <a:buChar char="•"/>
              <a:defRPr sz="1350" b="0" i="0" u="none" strike="noStrike" cap="none">
                <a:solidFill>
                  <a:srgbClr val="FEFEFE"/>
                </a:solidFill>
                <a:latin typeface="Gill Sans"/>
                <a:ea typeface="Gill Sans"/>
                <a:cs typeface="Gill Sans"/>
                <a:sym typeface="Gill Sans"/>
              </a:defRPr>
            </a:lvl1pPr>
            <a:lvl2pPr marL="914400" marR="0" lvl="1" indent="-304800" algn="l" rtl="0">
              <a:lnSpc>
                <a:spcPct val="100000"/>
              </a:lnSpc>
              <a:spcBef>
                <a:spcPts val="750"/>
              </a:spcBef>
              <a:spcAft>
                <a:spcPts val="0"/>
              </a:spcAft>
              <a:buClr>
                <a:schemeClr val="accent2"/>
              </a:buClr>
              <a:buSzPts val="1200"/>
              <a:buFont typeface="Arial"/>
              <a:buChar char="•"/>
              <a:defRPr sz="1200" b="0" i="0" u="none" strike="noStrike" cap="none">
                <a:solidFill>
                  <a:srgbClr val="FEFEFE"/>
                </a:solidFill>
                <a:latin typeface="Gill Sans"/>
                <a:ea typeface="Gill Sans"/>
                <a:cs typeface="Gill Sans"/>
                <a:sym typeface="Gill Sans"/>
              </a:defRPr>
            </a:lvl2pPr>
            <a:lvl3pPr marL="1371600" marR="0" lvl="2" indent="-304800" algn="l" rtl="0">
              <a:lnSpc>
                <a:spcPct val="100000"/>
              </a:lnSpc>
              <a:spcBef>
                <a:spcPts val="750"/>
              </a:spcBef>
              <a:spcAft>
                <a:spcPts val="0"/>
              </a:spcAft>
              <a:buClr>
                <a:schemeClr val="accent2"/>
              </a:buClr>
              <a:buSzPts val="1200"/>
              <a:buFont typeface="Arial"/>
              <a:buChar char="•"/>
              <a:defRPr sz="1200" b="0" i="0" u="none" strike="noStrike" cap="none">
                <a:solidFill>
                  <a:srgbClr val="FEFEFE"/>
                </a:solidFill>
                <a:latin typeface="Gill Sans"/>
                <a:ea typeface="Gill Sans"/>
                <a:cs typeface="Gill Sans"/>
                <a:sym typeface="Gill Sans"/>
              </a:defRPr>
            </a:lvl3pPr>
            <a:lvl4pPr marL="1828800" marR="0" lvl="3" indent="-304800" algn="l" rtl="0">
              <a:lnSpc>
                <a:spcPct val="100000"/>
              </a:lnSpc>
              <a:spcBef>
                <a:spcPts val="750"/>
              </a:spcBef>
              <a:spcAft>
                <a:spcPts val="0"/>
              </a:spcAft>
              <a:buClr>
                <a:schemeClr val="accent2"/>
              </a:buClr>
              <a:buSzPts val="1200"/>
              <a:buFont typeface="Arial"/>
              <a:buChar char="•"/>
              <a:defRPr sz="1200" b="0" i="0" u="none" strike="noStrike" cap="none">
                <a:solidFill>
                  <a:srgbClr val="FEFEFE"/>
                </a:solidFill>
                <a:latin typeface="Gill Sans"/>
                <a:ea typeface="Gill Sans"/>
                <a:cs typeface="Gill Sans"/>
                <a:sym typeface="Gill Sans"/>
              </a:defRPr>
            </a:lvl4pPr>
            <a:lvl5pPr marL="2286000" marR="0" lvl="4" indent="-304800" algn="l" rtl="0">
              <a:lnSpc>
                <a:spcPct val="100000"/>
              </a:lnSpc>
              <a:spcBef>
                <a:spcPts val="750"/>
              </a:spcBef>
              <a:spcAft>
                <a:spcPts val="0"/>
              </a:spcAft>
              <a:buClr>
                <a:schemeClr val="accent2"/>
              </a:buClr>
              <a:buSzPts val="1200"/>
              <a:buFont typeface="Arial"/>
              <a:buChar char="•"/>
              <a:defRPr sz="1200" b="0" i="0" u="none" strike="noStrike" cap="none">
                <a:solidFill>
                  <a:srgbClr val="FEFEFE"/>
                </a:solidFill>
                <a:latin typeface="Gill Sans"/>
                <a:ea typeface="Gill Sans"/>
                <a:cs typeface="Gill Sans"/>
                <a:sym typeface="Gill Sans"/>
              </a:defRPr>
            </a:lvl5pPr>
            <a:lvl6pPr marL="2743200" marR="0" lvl="5"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lt1"/>
                </a:solidFill>
                <a:latin typeface="Gill Sans"/>
                <a:ea typeface="Gill Sans"/>
                <a:cs typeface="Gill Sans"/>
                <a:sym typeface="Gill Sans"/>
              </a:defRPr>
            </a:lvl6pPr>
            <a:lvl7pPr marL="3200400" marR="0" lvl="6"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lt1"/>
                </a:solidFill>
                <a:latin typeface="Gill Sans"/>
                <a:ea typeface="Gill Sans"/>
                <a:cs typeface="Gill Sans"/>
                <a:sym typeface="Gill Sans"/>
              </a:defRPr>
            </a:lvl7pPr>
            <a:lvl8pPr marL="3657600" marR="0" lvl="7"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lt1"/>
                </a:solidFill>
                <a:latin typeface="Gill Sans"/>
                <a:ea typeface="Gill Sans"/>
                <a:cs typeface="Gill Sans"/>
                <a:sym typeface="Gill Sans"/>
              </a:defRPr>
            </a:lvl8pPr>
            <a:lvl9pPr marL="4114800" marR="0" lvl="8"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lt1"/>
                </a:solidFill>
                <a:latin typeface="Gill Sans"/>
                <a:ea typeface="Gill Sans"/>
                <a:cs typeface="Gill Sans"/>
                <a:sym typeface="Gill Sans"/>
              </a:defRPr>
            </a:lvl9pPr>
          </a:lstStyle>
          <a:p>
            <a:endParaRPr/>
          </a:p>
        </p:txBody>
      </p:sp>
      <p:sp>
        <p:nvSpPr>
          <p:cNvPr id="88" name="Google Shape;88;p35"/>
          <p:cNvSpPr txBox="1">
            <a:spLocks noGrp="1"/>
          </p:cNvSpPr>
          <p:nvPr>
            <p:ph type="dt" idx="10"/>
          </p:nvPr>
        </p:nvSpPr>
        <p:spPr>
          <a:xfrm>
            <a:off x="5866072" y="4679112"/>
            <a:ext cx="2065310" cy="24297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788">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89" name="Google Shape;89;p35"/>
          <p:cNvSpPr txBox="1">
            <a:spLocks noGrp="1"/>
          </p:cNvSpPr>
          <p:nvPr>
            <p:ph type="ftr" idx="11"/>
          </p:nvPr>
        </p:nvSpPr>
        <p:spPr>
          <a:xfrm>
            <a:off x="1200150" y="4677156"/>
            <a:ext cx="4425892" cy="24003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788">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90" name="Google Shape;90;p35"/>
          <p:cNvSpPr>
            <a:spLocks noGrp="1"/>
          </p:cNvSpPr>
          <p:nvPr>
            <p:ph type="sldNum" idx="12"/>
          </p:nvPr>
        </p:nvSpPr>
        <p:spPr>
          <a:xfrm>
            <a:off x="8069192" y="4663440"/>
            <a:ext cx="274320" cy="27432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r" rtl="0">
              <a:spcBef>
                <a:spcPts val="0"/>
              </a:spcBef>
              <a:spcAft>
                <a:spcPts val="0"/>
              </a:spcAft>
              <a:buClr>
                <a:srgbClr val="FFFFFF"/>
              </a:buClr>
              <a:buSzPts val="825"/>
              <a:buFont typeface="Gill Sans"/>
              <a:buNone/>
              <a:defRPr sz="825" b="0" u="none">
                <a:solidFill>
                  <a:srgbClr val="FFFFFF"/>
                </a:solidFill>
                <a:latin typeface="Gill Sans"/>
                <a:ea typeface="Gill Sans"/>
                <a:cs typeface="Gill Sans"/>
                <a:sym typeface="Gill Sans"/>
              </a:defRPr>
            </a:lvl1pPr>
            <a:lvl2pPr marL="0" marR="0" lvl="1" indent="0" algn="r" rtl="0">
              <a:spcBef>
                <a:spcPts val="0"/>
              </a:spcBef>
              <a:spcAft>
                <a:spcPts val="0"/>
              </a:spcAft>
              <a:buClr>
                <a:srgbClr val="FFFFFF"/>
              </a:buClr>
              <a:buSzPts val="825"/>
              <a:buFont typeface="Gill Sans"/>
              <a:buNone/>
              <a:defRPr sz="825" b="0" u="none">
                <a:solidFill>
                  <a:srgbClr val="FFFFFF"/>
                </a:solidFill>
                <a:latin typeface="Gill Sans"/>
                <a:ea typeface="Gill Sans"/>
                <a:cs typeface="Gill Sans"/>
                <a:sym typeface="Gill Sans"/>
              </a:defRPr>
            </a:lvl2pPr>
            <a:lvl3pPr marL="0" marR="0" lvl="2" indent="0" algn="r" rtl="0">
              <a:spcBef>
                <a:spcPts val="0"/>
              </a:spcBef>
              <a:spcAft>
                <a:spcPts val="0"/>
              </a:spcAft>
              <a:buClr>
                <a:srgbClr val="FFFFFF"/>
              </a:buClr>
              <a:buSzPts val="825"/>
              <a:buFont typeface="Gill Sans"/>
              <a:buNone/>
              <a:defRPr sz="825" b="0" u="none">
                <a:solidFill>
                  <a:srgbClr val="FFFFFF"/>
                </a:solidFill>
                <a:latin typeface="Gill Sans"/>
                <a:ea typeface="Gill Sans"/>
                <a:cs typeface="Gill Sans"/>
                <a:sym typeface="Gill Sans"/>
              </a:defRPr>
            </a:lvl3pPr>
            <a:lvl4pPr marL="0" marR="0" lvl="3" indent="0" algn="r" rtl="0">
              <a:spcBef>
                <a:spcPts val="0"/>
              </a:spcBef>
              <a:spcAft>
                <a:spcPts val="0"/>
              </a:spcAft>
              <a:buClr>
                <a:srgbClr val="FFFFFF"/>
              </a:buClr>
              <a:buSzPts val="825"/>
              <a:buFont typeface="Gill Sans"/>
              <a:buNone/>
              <a:defRPr sz="825" b="0" u="none">
                <a:solidFill>
                  <a:srgbClr val="FFFFFF"/>
                </a:solidFill>
                <a:latin typeface="Gill Sans"/>
                <a:ea typeface="Gill Sans"/>
                <a:cs typeface="Gill Sans"/>
                <a:sym typeface="Gill Sans"/>
              </a:defRPr>
            </a:lvl4pPr>
            <a:lvl5pPr marL="0" marR="0" lvl="4" indent="0" algn="r" rtl="0">
              <a:spcBef>
                <a:spcPts val="0"/>
              </a:spcBef>
              <a:spcAft>
                <a:spcPts val="0"/>
              </a:spcAft>
              <a:buClr>
                <a:srgbClr val="FFFFFF"/>
              </a:buClr>
              <a:buSzPts val="825"/>
              <a:buFont typeface="Gill Sans"/>
              <a:buNone/>
              <a:defRPr sz="825" b="0" u="none">
                <a:solidFill>
                  <a:srgbClr val="FFFFFF"/>
                </a:solidFill>
                <a:latin typeface="Gill Sans"/>
                <a:ea typeface="Gill Sans"/>
                <a:cs typeface="Gill Sans"/>
                <a:sym typeface="Gill Sans"/>
              </a:defRPr>
            </a:lvl5pPr>
            <a:lvl6pPr marL="0" marR="0" lvl="5" indent="0" algn="r" rtl="0">
              <a:spcBef>
                <a:spcPts val="0"/>
              </a:spcBef>
              <a:spcAft>
                <a:spcPts val="0"/>
              </a:spcAft>
              <a:buClr>
                <a:srgbClr val="FFFFFF"/>
              </a:buClr>
              <a:buSzPts val="825"/>
              <a:buFont typeface="Gill Sans"/>
              <a:buNone/>
              <a:defRPr sz="825" b="0" u="none">
                <a:solidFill>
                  <a:srgbClr val="FFFFFF"/>
                </a:solidFill>
                <a:latin typeface="Gill Sans"/>
                <a:ea typeface="Gill Sans"/>
                <a:cs typeface="Gill Sans"/>
                <a:sym typeface="Gill Sans"/>
              </a:defRPr>
            </a:lvl6pPr>
            <a:lvl7pPr marL="0" marR="0" lvl="6" indent="0" algn="r" rtl="0">
              <a:spcBef>
                <a:spcPts val="0"/>
              </a:spcBef>
              <a:spcAft>
                <a:spcPts val="0"/>
              </a:spcAft>
              <a:buClr>
                <a:srgbClr val="FFFFFF"/>
              </a:buClr>
              <a:buSzPts val="825"/>
              <a:buFont typeface="Gill Sans"/>
              <a:buNone/>
              <a:defRPr sz="825" b="0" u="none">
                <a:solidFill>
                  <a:srgbClr val="FFFFFF"/>
                </a:solidFill>
                <a:latin typeface="Gill Sans"/>
                <a:ea typeface="Gill Sans"/>
                <a:cs typeface="Gill Sans"/>
                <a:sym typeface="Gill Sans"/>
              </a:defRPr>
            </a:lvl7pPr>
            <a:lvl8pPr marL="0" marR="0" lvl="7" indent="0" algn="r" rtl="0">
              <a:spcBef>
                <a:spcPts val="0"/>
              </a:spcBef>
              <a:spcAft>
                <a:spcPts val="0"/>
              </a:spcAft>
              <a:buClr>
                <a:srgbClr val="FFFFFF"/>
              </a:buClr>
              <a:buSzPts val="825"/>
              <a:buFont typeface="Gill Sans"/>
              <a:buNone/>
              <a:defRPr sz="825" b="0" u="none">
                <a:solidFill>
                  <a:srgbClr val="FFFFFF"/>
                </a:solidFill>
                <a:latin typeface="Gill Sans"/>
                <a:ea typeface="Gill Sans"/>
                <a:cs typeface="Gill Sans"/>
                <a:sym typeface="Gill Sans"/>
              </a:defRPr>
            </a:lvl8pPr>
            <a:lvl9pPr marL="0" marR="0" lvl="8" indent="0" algn="r" rtl="0">
              <a:spcBef>
                <a:spcPts val="0"/>
              </a:spcBef>
              <a:spcAft>
                <a:spcPts val="0"/>
              </a:spcAft>
              <a:buClr>
                <a:srgbClr val="FFFFFF"/>
              </a:buClr>
              <a:buSzPts val="825"/>
              <a:buFont typeface="Gill Sans"/>
              <a:buNone/>
              <a:defRPr sz="825" b="0" u="none">
                <a:solidFill>
                  <a:srgbClr val="FFFFF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8"/>
        <p:cNvGrpSpPr/>
        <p:nvPr/>
      </p:nvGrpSpPr>
      <p:grpSpPr>
        <a:xfrm>
          <a:off x="0" y="0"/>
          <a:ext cx="0" cy="0"/>
          <a:chOff x="0" y="0"/>
          <a:chExt cx="0" cy="0"/>
        </a:xfrm>
      </p:grpSpPr>
      <p:pic>
        <p:nvPicPr>
          <p:cNvPr id="99" name="Google Shape;99;p1" descr="A view of a city&#10;&#10;Description automatically generated"/>
          <p:cNvPicPr preferRelativeResize="0"/>
          <p:nvPr/>
        </p:nvPicPr>
        <p:blipFill rotWithShape="1">
          <a:blip r:embed="rId3">
            <a:alphaModFix/>
          </a:blip>
          <a:srcRect l="8589" t="9091" r="4139" b="1"/>
          <a:stretch/>
        </p:blipFill>
        <p:spPr>
          <a:xfrm>
            <a:off x="20" y="10"/>
            <a:ext cx="9143980" cy="5143490"/>
          </a:xfrm>
          <a:prstGeom prst="rect">
            <a:avLst/>
          </a:prstGeom>
          <a:noFill/>
          <a:ln>
            <a:noFill/>
          </a:ln>
        </p:spPr>
      </p:pic>
      <p:sp>
        <p:nvSpPr>
          <p:cNvPr id="100" name="Google Shape;100;p1"/>
          <p:cNvSpPr>
            <a:spLocks noGrp="1"/>
          </p:cNvSpPr>
          <p:nvPr>
            <p:ph type="title"/>
          </p:nvPr>
        </p:nvSpPr>
        <p:spPr>
          <a:xfrm>
            <a:off x="625883" y="731279"/>
            <a:ext cx="1714500" cy="1714500"/>
          </a:xfrm>
          <a:prstGeom prst="flowChartDocument">
            <a:avLst/>
          </a:prstGeom>
          <a:solidFill>
            <a:srgbClr val="000000">
              <a:alpha val="74901"/>
            </a:srgbClr>
          </a:solidFill>
          <a:ln>
            <a:noFill/>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FFFFFF"/>
              </a:buClr>
              <a:buSzPts val="2800"/>
              <a:buFont typeface="Gill Sans"/>
              <a:buNone/>
            </a:pPr>
            <a:r>
              <a:rPr lang="en-US" sz="1350">
                <a:solidFill>
                  <a:srgbClr val="FFFFFF"/>
                </a:solidFill>
              </a:rPr>
              <a:t>COLLEGE CREDIT IN TEXAS </a:t>
            </a:r>
            <a:br>
              <a:rPr lang="en-US" sz="1350">
                <a:solidFill>
                  <a:srgbClr val="FFFFFF"/>
                </a:solidFill>
              </a:rPr>
            </a:br>
            <a:r>
              <a:rPr lang="en-US" sz="1350">
                <a:solidFill>
                  <a:srgbClr val="FFFFFF"/>
                </a:solidFill>
              </a:rPr>
              <a:t>HIGH SCHOOLS</a:t>
            </a:r>
            <a:endParaRPr/>
          </a:p>
        </p:txBody>
      </p:sp>
      <p:sp>
        <p:nvSpPr>
          <p:cNvPr id="101" name="Google Shape;101;p1"/>
          <p:cNvSpPr/>
          <p:nvPr/>
        </p:nvSpPr>
        <p:spPr>
          <a:xfrm>
            <a:off x="502439" y="607835"/>
            <a:ext cx="1961388" cy="1961388"/>
          </a:xfrm>
          <a:prstGeom prst="flowChartDocument">
            <a:avLst/>
          </a:prstGeom>
          <a:noFill/>
          <a:ln w="317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02" name="Google Shape;102;p1"/>
          <p:cNvSpPr txBox="1"/>
          <p:nvPr/>
        </p:nvSpPr>
        <p:spPr>
          <a:xfrm>
            <a:off x="311700" y="3975875"/>
            <a:ext cx="8520600" cy="39582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2"/>
              </a:buClr>
              <a:buSzPts val="1800"/>
              <a:buFont typeface="Arial"/>
              <a:buNone/>
            </a:pPr>
            <a:r>
              <a:rPr lang="en-US" sz="1800" b="0" i="0" u="none" strike="noStrike" cap="none">
                <a:solidFill>
                  <a:srgbClr val="FFFFFF"/>
                </a:solidFill>
                <a:latin typeface="Gill Sans"/>
                <a:ea typeface="Gill Sans"/>
                <a:cs typeface="Gill Sans"/>
                <a:sym typeface="Gill Sans"/>
              </a:rPr>
              <a:t>Kevin Clark, Poonam Goel, Kimberly Reeves, Rebekah Rowland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4"/>
        <p:cNvGrpSpPr/>
        <p:nvPr/>
      </p:nvGrpSpPr>
      <p:grpSpPr>
        <a:xfrm>
          <a:off x="0" y="0"/>
          <a:ext cx="0" cy="0"/>
          <a:chOff x="0" y="0"/>
          <a:chExt cx="0" cy="0"/>
        </a:xfrm>
      </p:grpSpPr>
      <p:sp>
        <p:nvSpPr>
          <p:cNvPr id="165" name="Google Shape;165;p9"/>
          <p:cNvSpPr txBox="1">
            <a:spLocks noGrp="1"/>
          </p:cNvSpPr>
          <p:nvPr>
            <p:ph type="title"/>
          </p:nvPr>
        </p:nvSpPr>
        <p:spPr>
          <a:xfrm>
            <a:off x="603502" y="734082"/>
            <a:ext cx="2283715" cy="881243"/>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sz="1000"/>
              <a:t>CALCULATION: PERCENTAGE GROWTH IN ENROLLMENT</a:t>
            </a:r>
            <a:endParaRPr/>
          </a:p>
        </p:txBody>
      </p:sp>
      <p:sp>
        <p:nvSpPr>
          <p:cNvPr id="166" name="Google Shape;166;p9"/>
          <p:cNvSpPr txBox="1">
            <a:spLocks noGrp="1"/>
          </p:cNvSpPr>
          <p:nvPr>
            <p:ph type="body" idx="1"/>
          </p:nvPr>
        </p:nvSpPr>
        <p:spPr>
          <a:xfrm>
            <a:off x="1161560" y="1980519"/>
            <a:ext cx="7022320" cy="4271404"/>
          </a:xfrm>
          <a:prstGeom prst="rect">
            <a:avLst/>
          </a:prstGeom>
          <a:noFill/>
          <a:ln>
            <a:noFill/>
          </a:ln>
        </p:spPr>
        <p:txBody>
          <a:bodyPr spcFirstLastPara="1" wrap="square" lIns="91425" tIns="45700" rIns="91425" bIns="45700" anchor="t" anchorCtr="0">
            <a:normAutofit/>
          </a:bodyPr>
          <a:lstStyle/>
          <a:p>
            <a:pPr marL="0" lvl="0" indent="114300" algn="l" rtl="0">
              <a:lnSpc>
                <a:spcPct val="100000"/>
              </a:lnSpc>
              <a:spcBef>
                <a:spcPts val="1000"/>
              </a:spcBef>
              <a:spcAft>
                <a:spcPts val="1600"/>
              </a:spcAft>
              <a:buSzPts val="1800"/>
              <a:buFont typeface="Arial"/>
              <a:buNone/>
            </a:pPr>
            <a:endParaRPr/>
          </a:p>
        </p:txBody>
      </p:sp>
      <p:pic>
        <p:nvPicPr>
          <p:cNvPr id="167" name="Google Shape;167;p9"/>
          <p:cNvPicPr preferRelativeResize="0"/>
          <p:nvPr/>
        </p:nvPicPr>
        <p:blipFill rotWithShape="1">
          <a:blip r:embed="rId3">
            <a:alphaModFix/>
          </a:blip>
          <a:srcRect/>
          <a:stretch/>
        </p:blipFill>
        <p:spPr>
          <a:xfrm>
            <a:off x="0" y="1708150"/>
            <a:ext cx="9144000" cy="27012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662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Percentage Growth in Enrollment in College Credit Courses</a:t>
            </a:r>
            <a:endParaRPr dirty="0"/>
          </a:p>
        </p:txBody>
      </p:sp>
      <p:sp>
        <p:nvSpPr>
          <p:cNvPr id="108" name="Google Shape;108;p21"/>
          <p:cNvSpPr txBox="1">
            <a:spLocks noGrp="1"/>
          </p:cNvSpPr>
          <p:nvPr>
            <p:ph type="body" idx="1"/>
          </p:nvPr>
        </p:nvSpPr>
        <p:spPr>
          <a:xfrm>
            <a:off x="366200" y="10177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09" name="Google Shape;109;p21"/>
          <p:cNvPicPr preferRelativeResize="0"/>
          <p:nvPr/>
        </p:nvPicPr>
        <p:blipFill>
          <a:blip r:embed="rId3">
            <a:alphaModFix/>
          </a:blip>
          <a:stretch>
            <a:fillRect/>
          </a:stretch>
        </p:blipFill>
        <p:spPr>
          <a:xfrm>
            <a:off x="366200" y="1017725"/>
            <a:ext cx="6450851" cy="3416400"/>
          </a:xfrm>
          <a:prstGeom prst="rect">
            <a:avLst/>
          </a:prstGeom>
          <a:noFill/>
          <a:ln>
            <a:noFill/>
          </a:ln>
        </p:spPr>
      </p:pic>
    </p:spTree>
    <p:extLst>
      <p:ext uri="{BB962C8B-B14F-4D97-AF65-F5344CB8AC3E}">
        <p14:creationId xmlns:p14="http://schemas.microsoft.com/office/powerpoint/2010/main" val="271614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1"/>
          <p:cNvSpPr txBox="1">
            <a:spLocks noGrp="1"/>
          </p:cNvSpPr>
          <p:nvPr>
            <p:ph type="title"/>
          </p:nvPr>
        </p:nvSpPr>
        <p:spPr>
          <a:xfrm>
            <a:off x="311700" y="445025"/>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p>
            <a:pPr marL="0" lvl="0" indent="0" rtl="0">
              <a:lnSpc>
                <a:spcPct val="90000"/>
              </a:lnSpc>
              <a:spcBef>
                <a:spcPts val="0"/>
              </a:spcBef>
              <a:spcAft>
                <a:spcPts val="0"/>
              </a:spcAft>
              <a:buClr>
                <a:srgbClr val="262626"/>
              </a:buClr>
              <a:buSzPts val="2800"/>
              <a:buFont typeface="Gill Sans"/>
              <a:buNone/>
            </a:pPr>
            <a:r>
              <a:rPr lang="en-US" dirty="0"/>
              <a:t>CALCULATE PERCENTAGE OF CTE STUDENTS TAKING CLASSES</a:t>
            </a:r>
            <a:endParaRPr dirty="0"/>
          </a:p>
        </p:txBody>
      </p:sp>
      <p:sp>
        <p:nvSpPr>
          <p:cNvPr id="181" name="Google Shape;181;p11"/>
          <p:cNvSpPr txBox="1">
            <a:spLocks noGrp="1"/>
          </p:cNvSpPr>
          <p:nvPr>
            <p:ph type="body" idx="1"/>
          </p:nvPr>
        </p:nvSpPr>
        <p:spPr>
          <a:xfrm>
            <a:off x="366200" y="1017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endParaRPr/>
          </a:p>
        </p:txBody>
      </p:sp>
      <p:pic>
        <p:nvPicPr>
          <p:cNvPr id="182" name="Google Shape;182;p11"/>
          <p:cNvPicPr preferRelativeResize="0"/>
          <p:nvPr/>
        </p:nvPicPr>
        <p:blipFill>
          <a:blip r:embed="rId3">
            <a:alphaModFix/>
          </a:blip>
          <a:stretch>
            <a:fillRect/>
          </a:stretch>
        </p:blipFill>
        <p:spPr>
          <a:xfrm>
            <a:off x="311700" y="1017725"/>
            <a:ext cx="8575100" cy="4125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6"/>
        <p:cNvGrpSpPr/>
        <p:nvPr/>
      </p:nvGrpSpPr>
      <p:grpSpPr>
        <a:xfrm>
          <a:off x="0" y="0"/>
          <a:ext cx="0" cy="0"/>
          <a:chOff x="0" y="0"/>
          <a:chExt cx="0" cy="0"/>
        </a:xfrm>
      </p:grpSpPr>
      <p:sp>
        <p:nvSpPr>
          <p:cNvPr id="187" name="Google Shape;187;p12"/>
          <p:cNvSpPr/>
          <p:nvPr/>
        </p:nvSpPr>
        <p:spPr>
          <a:xfrm>
            <a:off x="0" y="-1"/>
            <a:ext cx="3049472" cy="514350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88" name="Google Shape;188;p12"/>
          <p:cNvSpPr txBox="1">
            <a:spLocks noGrp="1"/>
          </p:cNvSpPr>
          <p:nvPr>
            <p:ph type="title"/>
          </p:nvPr>
        </p:nvSpPr>
        <p:spPr>
          <a:xfrm>
            <a:off x="478416" y="2170102"/>
            <a:ext cx="2090601" cy="1453208"/>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sz="1620"/>
              <a:t>% CTE STUDENTS TAKING COLLEGE CREDIT CLASSES</a:t>
            </a:r>
            <a:endParaRPr/>
          </a:p>
        </p:txBody>
      </p:sp>
      <p:sp>
        <p:nvSpPr>
          <p:cNvPr id="189" name="Google Shape;189;p12"/>
          <p:cNvSpPr/>
          <p:nvPr/>
        </p:nvSpPr>
        <p:spPr>
          <a:xfrm>
            <a:off x="3528389" y="480060"/>
            <a:ext cx="5135551" cy="3945877"/>
          </a:xfrm>
          <a:prstGeom prst="rect">
            <a:avLst/>
          </a:prstGeom>
          <a:noFill/>
          <a:ln w="31750"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90" name="Google Shape;190;p12"/>
          <p:cNvSpPr/>
          <p:nvPr/>
        </p:nvSpPr>
        <p:spPr>
          <a:xfrm>
            <a:off x="3660006" y="604767"/>
            <a:ext cx="4881633" cy="369646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191" name="Google Shape;191;p12"/>
          <p:cNvPicPr preferRelativeResize="0"/>
          <p:nvPr/>
        </p:nvPicPr>
        <p:blipFill rotWithShape="1">
          <a:blip r:embed="rId3">
            <a:alphaModFix/>
          </a:blip>
          <a:srcRect/>
          <a:stretch/>
        </p:blipFill>
        <p:spPr>
          <a:xfrm>
            <a:off x="3965632" y="728211"/>
            <a:ext cx="4298534" cy="3449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5"/>
        <p:cNvGrpSpPr/>
        <p:nvPr/>
      </p:nvGrpSpPr>
      <p:grpSpPr>
        <a:xfrm>
          <a:off x="0" y="0"/>
          <a:ext cx="0" cy="0"/>
          <a:chOff x="0" y="0"/>
          <a:chExt cx="0" cy="0"/>
        </a:xfrm>
      </p:grpSpPr>
      <p:pic>
        <p:nvPicPr>
          <p:cNvPr id="196" name="Google Shape;196;p13" descr="A picture containing wall, indoor, table, object&#10;&#10;Description automatically generated"/>
          <p:cNvPicPr preferRelativeResize="0"/>
          <p:nvPr/>
        </p:nvPicPr>
        <p:blipFill rotWithShape="1">
          <a:blip r:embed="rId3">
            <a:alphaModFix/>
          </a:blip>
          <a:srcRect l="16187" r="17146"/>
          <a:stretch/>
        </p:blipFill>
        <p:spPr>
          <a:xfrm>
            <a:off x="4572000" y="10"/>
            <a:ext cx="4572000" cy="5143490"/>
          </a:xfrm>
          <a:prstGeom prst="rect">
            <a:avLst/>
          </a:prstGeom>
          <a:noFill/>
          <a:ln>
            <a:noFill/>
          </a:ln>
        </p:spPr>
      </p:pic>
      <p:sp>
        <p:nvSpPr>
          <p:cNvPr id="197" name="Google Shape;197;p13"/>
          <p:cNvSpPr txBox="1">
            <a:spLocks noGrp="1"/>
          </p:cNvSpPr>
          <p:nvPr>
            <p:ph type="title"/>
          </p:nvPr>
        </p:nvSpPr>
        <p:spPr>
          <a:xfrm>
            <a:off x="5170932" y="2131128"/>
            <a:ext cx="3369564" cy="881244"/>
          </a:xfrm>
          <a:prstGeom prst="rect">
            <a:avLst/>
          </a:prstGeom>
          <a:solidFill>
            <a:schemeClr val="dk1">
              <a:alpha val="60000"/>
            </a:schemeClr>
          </a:solidFill>
          <a:ln w="9525" cap="flat" cmpd="sng">
            <a:solidFill>
              <a:schemeClr val="lt1"/>
            </a:solidFill>
            <a:prstDash val="solid"/>
            <a:round/>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chemeClr val="lt1"/>
              </a:buClr>
              <a:buSzPts val="2800"/>
              <a:buFont typeface="Gill Sans"/>
              <a:buNone/>
            </a:pPr>
            <a:r>
              <a:rPr lang="en-US" sz="1100">
                <a:solidFill>
                  <a:schemeClr val="lt1"/>
                </a:solidFill>
              </a:rPr>
              <a:t>DATA ANALYSIS: COURSE OFFERINGS BY MAJOR SUBJECT AREA</a:t>
            </a:r>
            <a:endParaRPr/>
          </a:p>
        </p:txBody>
      </p:sp>
      <p:sp>
        <p:nvSpPr>
          <p:cNvPr id="198" name="Google Shape;198;p13"/>
          <p:cNvSpPr txBox="1">
            <a:spLocks noGrp="1"/>
          </p:cNvSpPr>
          <p:nvPr>
            <p:ph type="body" idx="1"/>
          </p:nvPr>
        </p:nvSpPr>
        <p:spPr>
          <a:xfrm>
            <a:off x="603504" y="339634"/>
            <a:ext cx="3355848" cy="4502331"/>
          </a:xfrm>
          <a:prstGeom prst="rect">
            <a:avLst/>
          </a:prstGeom>
          <a:noFill/>
          <a:ln>
            <a:noFill/>
          </a:ln>
        </p:spPr>
        <p:txBody>
          <a:bodyPr spcFirstLastPara="1" wrap="square" lIns="91425" tIns="45700" rIns="91425" bIns="45700" anchor="ctr" anchorCtr="0">
            <a:noAutofit/>
          </a:bodyPr>
          <a:lstStyle/>
          <a:p>
            <a:pPr marL="228600" lvl="0" indent="0" algn="l" rtl="0">
              <a:lnSpc>
                <a:spcPct val="90000"/>
              </a:lnSpc>
              <a:spcBef>
                <a:spcPts val="1000"/>
              </a:spcBef>
              <a:spcAft>
                <a:spcPts val="0"/>
              </a:spcAft>
              <a:buSzPts val="1800"/>
              <a:buNone/>
            </a:pPr>
            <a:r>
              <a:rPr lang="en-US" b="1"/>
              <a:t>CTE/Tech </a:t>
            </a:r>
            <a:endParaRPr/>
          </a:p>
          <a:p>
            <a:pPr marL="685800" lvl="1" indent="0" algn="l" rtl="0">
              <a:lnSpc>
                <a:spcPct val="90000"/>
              </a:lnSpc>
              <a:spcBef>
                <a:spcPts val="1000"/>
              </a:spcBef>
              <a:spcAft>
                <a:spcPts val="0"/>
              </a:spcAft>
              <a:buSzPts val="1400"/>
              <a:buNone/>
            </a:pPr>
            <a:r>
              <a:rPr lang="en-US"/>
              <a:t>Medical Terminology, Welding, Business Management, Cosmetology</a:t>
            </a:r>
            <a:endParaRPr/>
          </a:p>
          <a:p>
            <a:pPr marL="685800" lvl="1" indent="0" algn="l" rtl="0">
              <a:lnSpc>
                <a:spcPct val="90000"/>
              </a:lnSpc>
              <a:spcBef>
                <a:spcPts val="1000"/>
              </a:spcBef>
              <a:spcAft>
                <a:spcPts val="0"/>
              </a:spcAft>
              <a:buSzPts val="1400"/>
              <a:buNone/>
            </a:pPr>
            <a:endParaRPr/>
          </a:p>
          <a:p>
            <a:pPr marL="228600" lvl="0" indent="0" algn="l" rtl="0">
              <a:lnSpc>
                <a:spcPct val="90000"/>
              </a:lnSpc>
              <a:spcBef>
                <a:spcPts val="1000"/>
              </a:spcBef>
              <a:spcAft>
                <a:spcPts val="0"/>
              </a:spcAft>
              <a:buSzPts val="1800"/>
              <a:buNone/>
            </a:pPr>
            <a:r>
              <a:rPr lang="en-US" b="1"/>
              <a:t>Social Sciences</a:t>
            </a:r>
            <a:endParaRPr/>
          </a:p>
          <a:p>
            <a:pPr marL="914400" lvl="1" indent="-228600" algn="l" rtl="0">
              <a:lnSpc>
                <a:spcPct val="90000"/>
              </a:lnSpc>
              <a:spcBef>
                <a:spcPts val="1000"/>
              </a:spcBef>
              <a:spcAft>
                <a:spcPts val="0"/>
              </a:spcAft>
              <a:buSzPts val="1400"/>
              <a:buFont typeface="Arial"/>
              <a:buChar char="•"/>
            </a:pPr>
            <a:r>
              <a:rPr lang="en-US"/>
              <a:t>Economics, Psychology, Art Appreciation</a:t>
            </a:r>
            <a:endParaRPr/>
          </a:p>
          <a:p>
            <a:pPr marL="914400" lvl="1" indent="-139700" algn="l" rtl="0">
              <a:lnSpc>
                <a:spcPct val="90000"/>
              </a:lnSpc>
              <a:spcBef>
                <a:spcPts val="1000"/>
              </a:spcBef>
              <a:spcAft>
                <a:spcPts val="0"/>
              </a:spcAft>
              <a:buSzPts val="1400"/>
              <a:buFont typeface="Arial"/>
              <a:buNone/>
            </a:pPr>
            <a:endParaRPr/>
          </a:p>
          <a:p>
            <a:pPr marL="228600" lvl="0" indent="0" algn="l" rtl="0">
              <a:lnSpc>
                <a:spcPct val="90000"/>
              </a:lnSpc>
              <a:spcBef>
                <a:spcPts val="1000"/>
              </a:spcBef>
              <a:spcAft>
                <a:spcPts val="0"/>
              </a:spcAft>
              <a:buSzPts val="1800"/>
              <a:buNone/>
            </a:pPr>
            <a:r>
              <a:rPr lang="en-US" b="1"/>
              <a:t>English</a:t>
            </a:r>
            <a:endParaRPr/>
          </a:p>
          <a:p>
            <a:pPr marL="914400" lvl="1" indent="-228600" algn="l" rtl="0">
              <a:lnSpc>
                <a:spcPct val="90000"/>
              </a:lnSpc>
              <a:spcBef>
                <a:spcPts val="1000"/>
              </a:spcBef>
              <a:spcAft>
                <a:spcPts val="0"/>
              </a:spcAft>
              <a:buSzPts val="1400"/>
              <a:buFont typeface="Arial"/>
              <a:buChar char="•"/>
            </a:pPr>
            <a:r>
              <a:rPr lang="en-US"/>
              <a:t>Communication Applications, Public Speaking, </a:t>
            </a:r>
            <a:endParaRPr/>
          </a:p>
          <a:p>
            <a:pPr marL="914400" lvl="1" indent="-139700" algn="l" rtl="0">
              <a:lnSpc>
                <a:spcPct val="90000"/>
              </a:lnSpc>
              <a:spcBef>
                <a:spcPts val="1000"/>
              </a:spcBef>
              <a:spcAft>
                <a:spcPts val="0"/>
              </a:spcAft>
              <a:buSzPts val="1400"/>
              <a:buFont typeface="Arial"/>
              <a:buNone/>
            </a:pPr>
            <a:endParaRPr/>
          </a:p>
          <a:p>
            <a:pPr marL="228600" lvl="0" indent="0" algn="l" rtl="0">
              <a:lnSpc>
                <a:spcPct val="90000"/>
              </a:lnSpc>
              <a:spcBef>
                <a:spcPts val="1000"/>
              </a:spcBef>
              <a:spcAft>
                <a:spcPts val="0"/>
              </a:spcAft>
              <a:buSzPts val="1800"/>
              <a:buNone/>
            </a:pPr>
            <a:r>
              <a:rPr lang="en-US" b="1"/>
              <a:t>STEM</a:t>
            </a:r>
            <a:endParaRPr/>
          </a:p>
          <a:p>
            <a:pPr marL="914400" lvl="1" indent="-228600" algn="l" rtl="0">
              <a:lnSpc>
                <a:spcPct val="90000"/>
              </a:lnSpc>
              <a:spcBef>
                <a:spcPts val="1000"/>
              </a:spcBef>
              <a:spcAft>
                <a:spcPts val="0"/>
              </a:spcAft>
              <a:buSzPts val="1400"/>
              <a:buFont typeface="Arial"/>
              <a:buChar char="•"/>
            </a:pPr>
            <a:r>
              <a:rPr lang="en-US"/>
              <a:t>Precalculus, Biology, Physics</a:t>
            </a:r>
            <a:endParaRPr/>
          </a:p>
          <a:p>
            <a:pPr marL="228600" lvl="0" indent="0" algn="l" rtl="0">
              <a:lnSpc>
                <a:spcPct val="90000"/>
              </a:lnSpc>
              <a:spcBef>
                <a:spcPts val="1000"/>
              </a:spcBef>
              <a:spcAft>
                <a:spcPts val="0"/>
              </a:spcAft>
              <a:buSzPts val="1800"/>
              <a:buNone/>
            </a:pPr>
            <a:r>
              <a:rPr lang="en-US" b="1"/>
              <a:t>Miscellaneous </a:t>
            </a:r>
            <a:endParaRPr/>
          </a:p>
          <a:p>
            <a:pPr marL="914400" lvl="1" indent="-228600" algn="l" rtl="0">
              <a:lnSpc>
                <a:spcPct val="90000"/>
              </a:lnSpc>
              <a:spcBef>
                <a:spcPts val="1000"/>
              </a:spcBef>
              <a:spcAft>
                <a:spcPts val="0"/>
              </a:spcAft>
              <a:buSzPts val="1400"/>
              <a:buFont typeface="Arial"/>
              <a:buChar char="•"/>
            </a:pPr>
            <a:r>
              <a:rPr lang="en-US"/>
              <a:t>Aerobic Activities, Student Leadership</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4"/>
          <p:cNvSpPr/>
          <p:nvPr/>
        </p:nvSpPr>
        <p:spPr>
          <a:xfrm>
            <a:off x="4438996" y="3593073"/>
            <a:ext cx="1454670" cy="1084083"/>
          </a:xfrm>
          <a:prstGeom prst="rect">
            <a:avLst/>
          </a:prstGeom>
          <a:solidFill>
            <a:schemeClr val="accent1"/>
          </a:solidFill>
          <a:ln w="12700" cap="flat" cmpd="sng">
            <a:solidFill>
              <a:srgbClr val="B3761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04" name="Google Shape;204;p14"/>
          <p:cNvSpPr txBox="1">
            <a:spLocks noGrp="1"/>
          </p:cNvSpPr>
          <p:nvPr>
            <p:ph type="ftr" idx="11"/>
          </p:nvPr>
        </p:nvSpPr>
        <p:spPr>
          <a:xfrm>
            <a:off x="1200150" y="4677156"/>
            <a:ext cx="4425892" cy="2400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UT Data Analytics &amp; Visualization</a:t>
            </a:r>
            <a:endParaRPr/>
          </a:p>
        </p:txBody>
      </p:sp>
      <p:pic>
        <p:nvPicPr>
          <p:cNvPr id="205" name="Google Shape;205;p14"/>
          <p:cNvPicPr preferRelativeResize="0"/>
          <p:nvPr/>
        </p:nvPicPr>
        <p:blipFill rotWithShape="1">
          <a:blip r:embed="rId3">
            <a:alphaModFix/>
          </a:blip>
          <a:srcRect/>
          <a:stretch/>
        </p:blipFill>
        <p:spPr>
          <a:xfrm>
            <a:off x="0" y="69728"/>
            <a:ext cx="9144000" cy="854075"/>
          </a:xfrm>
          <a:prstGeom prst="rect">
            <a:avLst/>
          </a:prstGeom>
          <a:noFill/>
          <a:ln>
            <a:noFill/>
          </a:ln>
        </p:spPr>
      </p:pic>
      <p:pic>
        <p:nvPicPr>
          <p:cNvPr id="206" name="Google Shape;206;p14"/>
          <p:cNvPicPr preferRelativeResize="0"/>
          <p:nvPr/>
        </p:nvPicPr>
        <p:blipFill rotWithShape="1">
          <a:blip r:embed="rId4">
            <a:alphaModFix/>
          </a:blip>
          <a:srcRect/>
          <a:stretch/>
        </p:blipFill>
        <p:spPr>
          <a:xfrm>
            <a:off x="4323119" y="852262"/>
            <a:ext cx="4704244" cy="2614145"/>
          </a:xfrm>
          <a:prstGeom prst="rect">
            <a:avLst/>
          </a:prstGeom>
          <a:noFill/>
          <a:ln>
            <a:noFill/>
          </a:ln>
        </p:spPr>
      </p:pic>
      <p:pic>
        <p:nvPicPr>
          <p:cNvPr id="207" name="Google Shape;207;p14"/>
          <p:cNvPicPr preferRelativeResize="0"/>
          <p:nvPr/>
        </p:nvPicPr>
        <p:blipFill rotWithShape="1">
          <a:blip r:embed="rId5">
            <a:alphaModFix/>
          </a:blip>
          <a:srcRect/>
          <a:stretch/>
        </p:blipFill>
        <p:spPr>
          <a:xfrm>
            <a:off x="3105536" y="923803"/>
            <a:ext cx="1155700" cy="3690800"/>
          </a:xfrm>
          <a:prstGeom prst="rect">
            <a:avLst/>
          </a:prstGeom>
          <a:noFill/>
          <a:ln>
            <a:noFill/>
          </a:ln>
        </p:spPr>
      </p:pic>
      <p:sp>
        <p:nvSpPr>
          <p:cNvPr id="208" name="Google Shape;208;p14"/>
          <p:cNvSpPr/>
          <p:nvPr/>
        </p:nvSpPr>
        <p:spPr>
          <a:xfrm>
            <a:off x="719783" y="982407"/>
            <a:ext cx="2269116" cy="3046988"/>
          </a:xfrm>
          <a:prstGeom prst="rect">
            <a:avLst/>
          </a:prstGeom>
          <a:noFill/>
          <a:ln>
            <a:noFill/>
          </a:ln>
        </p:spPr>
        <p:txBody>
          <a:bodyPr spcFirstLastPara="1" wrap="square" lIns="91425" tIns="45700" rIns="91425" bIns="45700" anchor="t" anchorCtr="0">
            <a:spAutoFit/>
          </a:bodyPr>
          <a:lstStyle/>
          <a:p>
            <a:pPr marL="0" marR="0" lvl="0" indent="-76200" algn="l" rtl="0">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We created bins based on course number which gave us a new column: “Course Type”</a:t>
            </a:r>
            <a:endParaRPr/>
          </a:p>
          <a:p>
            <a:pPr marL="0" marR="0" lvl="0" indent="-76200" algn="l" rtl="0">
              <a:spcBef>
                <a:spcPts val="0"/>
              </a:spcBef>
              <a:spcAft>
                <a:spcPts val="0"/>
              </a:spcAft>
              <a:buClr>
                <a:srgbClr val="000000"/>
              </a:buClr>
              <a:buSzPts val="1200"/>
              <a:buFont typeface="Arial"/>
              <a:buChar char="•"/>
            </a:pP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Created new dataframes based on each course to be referenced later</a:t>
            </a:r>
            <a:endParaRPr/>
          </a:p>
          <a:p>
            <a:pPr marL="0" marR="0" lvl="0" indent="-76200" algn="l" rtl="0">
              <a:spcBef>
                <a:spcPts val="0"/>
              </a:spcBef>
              <a:spcAft>
                <a:spcPts val="0"/>
              </a:spcAft>
              <a:buClr>
                <a:srgbClr val="000000"/>
              </a:buClr>
              <a:buSzPts val="1200"/>
              <a:buFont typeface="Arial"/>
              <a:buChar char="•"/>
            </a:pP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Calculated the total number of courses for each year. (Had to seperate values out to values that did not equal 0)</a:t>
            </a:r>
            <a:endParaRPr/>
          </a:p>
          <a:p>
            <a:pPr marL="0" marR="0" lvl="0" indent="0" algn="l" rtl="0">
              <a:spcBef>
                <a:spcPts val="0"/>
              </a:spcBef>
              <a:spcAft>
                <a:spcPts val="0"/>
              </a:spcAft>
              <a:buNone/>
            </a:pPr>
            <a:br>
              <a:rPr lang="en-US" sz="1200">
                <a:solidFill>
                  <a:srgbClr val="000000"/>
                </a:solidFill>
                <a:latin typeface="Arial"/>
                <a:ea typeface="Arial"/>
                <a:cs typeface="Arial"/>
                <a:sym typeface="Arial"/>
              </a:rPr>
            </a:br>
            <a:br>
              <a:rPr lang="en-US" sz="1800">
                <a:solidFill>
                  <a:srgbClr val="000000"/>
                </a:solidFill>
                <a:latin typeface="Arial"/>
                <a:ea typeface="Arial"/>
                <a:cs typeface="Arial"/>
                <a:sym typeface="Arial"/>
              </a:rPr>
            </a:br>
            <a:endParaRPr sz="1800">
              <a:solidFill>
                <a:schemeClr val="dk1"/>
              </a:solidFill>
              <a:latin typeface="Gill Sans"/>
              <a:ea typeface="Gill Sans"/>
              <a:cs typeface="Gill Sans"/>
              <a:sym typeface="Gill Sans"/>
            </a:endParaRPr>
          </a:p>
        </p:txBody>
      </p:sp>
      <p:sp>
        <p:nvSpPr>
          <p:cNvPr id="209" name="Google Shape;209;p14"/>
          <p:cNvSpPr txBox="1"/>
          <p:nvPr/>
        </p:nvSpPr>
        <p:spPr>
          <a:xfrm>
            <a:off x="4261236" y="3593072"/>
            <a:ext cx="1632430" cy="1084083"/>
          </a:xfrm>
          <a:prstGeom prst="rect">
            <a:avLst/>
          </a:prstGeom>
          <a:noFill/>
          <a:ln>
            <a:noFill/>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rgbClr val="262626"/>
              </a:buClr>
              <a:buSzPts val="1000"/>
              <a:buFont typeface="Gill Sans"/>
              <a:buNone/>
            </a:pPr>
            <a:r>
              <a:rPr lang="en-US" sz="1000" b="1" cap="none">
                <a:solidFill>
                  <a:srgbClr val="262626"/>
                </a:solidFill>
                <a:latin typeface="Gill Sans"/>
                <a:ea typeface="Gill Sans"/>
                <a:cs typeface="Gill Sans"/>
                <a:sym typeface="Gill Sans"/>
              </a:rPr>
              <a:t>SORT AND CALCULATE %</a:t>
            </a:r>
            <a:endParaRPr/>
          </a:p>
          <a:p>
            <a:pPr marL="0" marR="0" lvl="0" indent="0" algn="ctr" rtl="0">
              <a:lnSpc>
                <a:spcPct val="90000"/>
              </a:lnSpc>
              <a:spcBef>
                <a:spcPts val="0"/>
              </a:spcBef>
              <a:spcAft>
                <a:spcPts val="0"/>
              </a:spcAft>
              <a:buClr>
                <a:srgbClr val="262626"/>
              </a:buClr>
              <a:buSzPts val="1000"/>
              <a:buFont typeface="Gill Sans"/>
              <a:buNone/>
            </a:pPr>
            <a:r>
              <a:rPr lang="en-US" sz="1000" b="1" cap="none">
                <a:solidFill>
                  <a:srgbClr val="262626"/>
                </a:solidFill>
                <a:latin typeface="Gill Sans"/>
                <a:ea typeface="Gill Sans"/>
                <a:cs typeface="Gill Sans"/>
                <a:sym typeface="Gill Sans"/>
              </a:rPr>
              <a:t>OF COLLEGE CREDIT COURSES BY SUBJECT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15"/>
          <p:cNvPicPr preferRelativeResize="0"/>
          <p:nvPr/>
        </p:nvPicPr>
        <p:blipFill rotWithShape="1">
          <a:blip r:embed="rId3">
            <a:alphaModFix/>
          </a:blip>
          <a:srcRect/>
          <a:stretch/>
        </p:blipFill>
        <p:spPr>
          <a:xfrm>
            <a:off x="3356175" y="2920125"/>
            <a:ext cx="5643324" cy="1949125"/>
          </a:xfrm>
          <a:prstGeom prst="rect">
            <a:avLst/>
          </a:prstGeom>
          <a:noFill/>
          <a:ln>
            <a:noFill/>
          </a:ln>
        </p:spPr>
      </p:pic>
      <p:pic>
        <p:nvPicPr>
          <p:cNvPr id="215" name="Google Shape;215;p15"/>
          <p:cNvPicPr preferRelativeResize="0"/>
          <p:nvPr/>
        </p:nvPicPr>
        <p:blipFill rotWithShape="1">
          <a:blip r:embed="rId4">
            <a:alphaModFix/>
          </a:blip>
          <a:srcRect/>
          <a:stretch/>
        </p:blipFill>
        <p:spPr>
          <a:xfrm>
            <a:off x="152400" y="152400"/>
            <a:ext cx="4508249" cy="2731476"/>
          </a:xfrm>
          <a:prstGeom prst="rect">
            <a:avLst/>
          </a:prstGeom>
          <a:noFill/>
          <a:ln>
            <a:noFill/>
          </a:ln>
        </p:spPr>
      </p:pic>
      <p:sp>
        <p:nvSpPr>
          <p:cNvPr id="216" name="Google Shape;216;p15"/>
          <p:cNvSpPr txBox="1"/>
          <p:nvPr/>
        </p:nvSpPr>
        <p:spPr>
          <a:xfrm>
            <a:off x="4875950" y="283338"/>
            <a:ext cx="3710700" cy="24696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Clr>
                <a:schemeClr val="dk1"/>
              </a:buClr>
              <a:buSzPts val="1400"/>
              <a:buFont typeface="Gill Sans"/>
              <a:buChar char="●"/>
            </a:pPr>
            <a:r>
              <a:rPr lang="en-US" dirty="0">
                <a:solidFill>
                  <a:schemeClr val="dk1"/>
                </a:solidFill>
                <a:latin typeface="Gill Sans"/>
                <a:ea typeface="Gill Sans"/>
                <a:cs typeface="Gill Sans"/>
                <a:sym typeface="Gill Sans"/>
              </a:rPr>
              <a:t>Then, I needed the count of each subject for the specific year. </a:t>
            </a:r>
            <a:endParaRPr dirty="0">
              <a:solidFill>
                <a:schemeClr val="dk1"/>
              </a:solidFill>
              <a:latin typeface="Gill Sans"/>
              <a:ea typeface="Gill Sans"/>
              <a:cs typeface="Gill Sans"/>
              <a:sym typeface="Gill Sans"/>
            </a:endParaRPr>
          </a:p>
          <a:p>
            <a:pPr marL="0" marR="0" lvl="0" indent="0" algn="l" rtl="0">
              <a:spcBef>
                <a:spcPts val="0"/>
              </a:spcBef>
              <a:spcAft>
                <a:spcPts val="0"/>
              </a:spcAft>
              <a:buClr>
                <a:schemeClr val="dk1"/>
              </a:buClr>
              <a:buSzPts val="1800"/>
              <a:buFont typeface="Gill Sans"/>
              <a:buNone/>
            </a:pPr>
            <a:endParaRPr dirty="0">
              <a:solidFill>
                <a:schemeClr val="dk1"/>
              </a:solidFill>
              <a:latin typeface="Gill Sans"/>
              <a:ea typeface="Gill Sans"/>
              <a:cs typeface="Gill Sans"/>
              <a:sym typeface="Gill Sans"/>
            </a:endParaRPr>
          </a:p>
          <a:p>
            <a:pPr marL="457200" marR="0" lvl="0" indent="-317500" algn="l" rtl="0">
              <a:spcBef>
                <a:spcPts val="0"/>
              </a:spcBef>
              <a:spcAft>
                <a:spcPts val="0"/>
              </a:spcAft>
              <a:buClr>
                <a:schemeClr val="dk1"/>
              </a:buClr>
              <a:buSzPts val="1400"/>
              <a:buFont typeface="Gill Sans"/>
              <a:buChar char="●"/>
            </a:pPr>
            <a:r>
              <a:rPr lang="en-US" dirty="0">
                <a:solidFill>
                  <a:schemeClr val="dk1"/>
                </a:solidFill>
                <a:latin typeface="Gill Sans"/>
                <a:ea typeface="Gill Sans"/>
                <a:cs typeface="Gill Sans"/>
                <a:sym typeface="Gill Sans"/>
              </a:rPr>
              <a:t>Finally, I was able to calculate a percentage by taking the sum of each course and dividing by the total course count</a:t>
            </a:r>
            <a:endParaRPr dirty="0">
              <a:solidFill>
                <a:schemeClr val="dk1"/>
              </a:solidFill>
              <a:latin typeface="Gill Sans"/>
              <a:ea typeface="Gill Sans"/>
              <a:cs typeface="Gill Sans"/>
              <a:sym typeface="Gill Sans"/>
            </a:endParaRPr>
          </a:p>
          <a:p>
            <a:pPr marL="0" marR="0" lvl="0" indent="0" algn="l" rtl="0">
              <a:spcBef>
                <a:spcPts val="0"/>
              </a:spcBef>
              <a:spcAft>
                <a:spcPts val="0"/>
              </a:spcAft>
              <a:buClr>
                <a:schemeClr val="dk1"/>
              </a:buClr>
              <a:buSzPts val="1800"/>
              <a:buFont typeface="Gill Sans"/>
              <a:buNone/>
            </a:pPr>
            <a:endParaRPr dirty="0">
              <a:solidFill>
                <a:schemeClr val="dk1"/>
              </a:solidFill>
              <a:latin typeface="Gill Sans"/>
              <a:ea typeface="Gill Sans"/>
              <a:cs typeface="Gill Sans"/>
              <a:sym typeface="Gill Sans"/>
            </a:endParaRPr>
          </a:p>
          <a:p>
            <a:pPr marL="457200" marR="0" lvl="0" indent="-317500" algn="l" rtl="0">
              <a:spcBef>
                <a:spcPts val="0"/>
              </a:spcBef>
              <a:spcAft>
                <a:spcPts val="0"/>
              </a:spcAft>
              <a:buClr>
                <a:schemeClr val="dk1"/>
              </a:buClr>
              <a:buSzPts val="1400"/>
              <a:buFont typeface="Gill Sans"/>
              <a:buChar char="●"/>
            </a:pPr>
            <a:r>
              <a:rPr lang="en-US" dirty="0">
                <a:solidFill>
                  <a:schemeClr val="dk1"/>
                </a:solidFill>
                <a:latin typeface="Gill Sans"/>
                <a:ea typeface="Gill Sans"/>
                <a:cs typeface="Gill Sans"/>
                <a:sym typeface="Gill Sans"/>
              </a:rPr>
              <a:t>Using that information, I created a pie chart for each year.</a:t>
            </a:r>
            <a:endParaRPr dirty="0">
              <a:solidFill>
                <a:schemeClr val="dk1"/>
              </a:solidFill>
              <a:latin typeface="Gill Sans"/>
              <a:ea typeface="Gill Sans"/>
              <a:cs typeface="Gill Sans"/>
              <a:sym typeface="Gill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6"/>
          <p:cNvSpPr txBox="1">
            <a:spLocks noGrp="1"/>
          </p:cNvSpPr>
          <p:nvPr>
            <p:ph type="title"/>
          </p:nvPr>
        </p:nvSpPr>
        <p:spPr>
          <a:xfrm>
            <a:off x="311700" y="445025"/>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262626"/>
              </a:buClr>
              <a:buSzPts val="2800"/>
              <a:buFont typeface="Gill Sans"/>
              <a:buNone/>
            </a:pPr>
            <a:r>
              <a:rPr lang="en-US"/>
              <a:t>COURSE OFFERINGS 2015 VS. 2016</a:t>
            </a:r>
            <a:endParaRPr/>
          </a:p>
        </p:txBody>
      </p:sp>
      <p:pic>
        <p:nvPicPr>
          <p:cNvPr id="222" name="Google Shape;222;p16"/>
          <p:cNvPicPr preferRelativeResize="0"/>
          <p:nvPr/>
        </p:nvPicPr>
        <p:blipFill rotWithShape="1">
          <a:blip r:embed="rId3">
            <a:alphaModFix/>
          </a:blip>
          <a:srcRect/>
          <a:stretch/>
        </p:blipFill>
        <p:spPr>
          <a:xfrm>
            <a:off x="152400" y="1170125"/>
            <a:ext cx="4267200" cy="3516175"/>
          </a:xfrm>
          <a:prstGeom prst="rect">
            <a:avLst/>
          </a:prstGeom>
          <a:noFill/>
          <a:ln>
            <a:noFill/>
          </a:ln>
        </p:spPr>
      </p:pic>
      <p:pic>
        <p:nvPicPr>
          <p:cNvPr id="223" name="Google Shape;223;p16"/>
          <p:cNvPicPr preferRelativeResize="0"/>
          <p:nvPr/>
        </p:nvPicPr>
        <p:blipFill rotWithShape="1">
          <a:blip r:embed="rId4">
            <a:alphaModFix/>
          </a:blip>
          <a:srcRect/>
          <a:stretch/>
        </p:blipFill>
        <p:spPr>
          <a:xfrm>
            <a:off x="4635500" y="1285600"/>
            <a:ext cx="3962401" cy="3400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311700" y="445025"/>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262626"/>
              </a:buClr>
              <a:buSzPts val="2800"/>
              <a:buFont typeface="Gill Sans"/>
              <a:buNone/>
            </a:pPr>
            <a:r>
              <a:rPr lang="en-US"/>
              <a:t>COURSE OFFERINGS 2017 VS. 2018</a:t>
            </a:r>
            <a:endParaRPr/>
          </a:p>
        </p:txBody>
      </p:sp>
      <p:sp>
        <p:nvSpPr>
          <p:cNvPr id="229" name="Google Shape;229;p17"/>
          <p:cNvSpPr txBox="1">
            <a:spLocks noGrp="1"/>
          </p:cNvSpPr>
          <p:nvPr>
            <p:ph type="body" idx="1"/>
          </p:nvPr>
        </p:nvSpPr>
        <p:spPr>
          <a:xfrm>
            <a:off x="366200" y="1017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endParaRPr/>
          </a:p>
        </p:txBody>
      </p:sp>
      <p:pic>
        <p:nvPicPr>
          <p:cNvPr id="230" name="Google Shape;230;p17"/>
          <p:cNvPicPr preferRelativeResize="0"/>
          <p:nvPr/>
        </p:nvPicPr>
        <p:blipFill rotWithShape="1">
          <a:blip r:embed="rId3">
            <a:alphaModFix/>
          </a:blip>
          <a:srcRect/>
          <a:stretch/>
        </p:blipFill>
        <p:spPr>
          <a:xfrm>
            <a:off x="311700" y="1017725"/>
            <a:ext cx="4260300" cy="3486300"/>
          </a:xfrm>
          <a:prstGeom prst="rect">
            <a:avLst/>
          </a:prstGeom>
          <a:noFill/>
          <a:ln>
            <a:noFill/>
          </a:ln>
        </p:spPr>
      </p:pic>
      <p:pic>
        <p:nvPicPr>
          <p:cNvPr id="231" name="Google Shape;231;p17"/>
          <p:cNvPicPr preferRelativeResize="0"/>
          <p:nvPr/>
        </p:nvPicPr>
        <p:blipFill rotWithShape="1">
          <a:blip r:embed="rId4">
            <a:alphaModFix/>
          </a:blip>
          <a:srcRect/>
          <a:stretch/>
        </p:blipFill>
        <p:spPr>
          <a:xfrm>
            <a:off x="4572000" y="1017725"/>
            <a:ext cx="4368800" cy="3486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449850" y="445025"/>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262626"/>
              </a:buClr>
              <a:buSzPts val="2800"/>
              <a:buFont typeface="Gill Sans"/>
              <a:buNone/>
            </a:pPr>
            <a:r>
              <a:rPr lang="en-US" dirty="0"/>
              <a:t>DATA ANALYSIS BY DISTRICT TYPE:</a:t>
            </a:r>
            <a:endParaRPr dirty="0"/>
          </a:p>
        </p:txBody>
      </p:sp>
      <p:sp>
        <p:nvSpPr>
          <p:cNvPr id="237" name="Google Shape;237;p18"/>
          <p:cNvSpPr txBox="1">
            <a:spLocks noGrp="1"/>
          </p:cNvSpPr>
          <p:nvPr>
            <p:ph type="body" idx="1"/>
          </p:nvPr>
        </p:nvSpPr>
        <p:spPr>
          <a:xfrm>
            <a:off x="311700" y="1017725"/>
            <a:ext cx="8408100" cy="6600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Char char="●"/>
            </a:pPr>
            <a:r>
              <a:rPr lang="en-US" sz="1400" dirty="0">
                <a:solidFill>
                  <a:srgbClr val="000000"/>
                </a:solidFill>
              </a:rPr>
              <a:t>9 Types of School Districts: </a:t>
            </a:r>
            <a:r>
              <a:rPr lang="en-US" sz="1400" dirty="0">
                <a:solidFill>
                  <a:srgbClr val="1D1C1D"/>
                </a:solidFill>
                <a:highlight>
                  <a:srgbClr val="FFFFFF"/>
                </a:highlight>
              </a:rPr>
              <a:t>based on factors such as enrollment, population size, and proximity to urban areas.</a:t>
            </a:r>
            <a:endParaRPr sz="1400" dirty="0">
              <a:highlight>
                <a:srgbClr val="FFFFFF"/>
              </a:highlight>
            </a:endParaRPr>
          </a:p>
        </p:txBody>
      </p:sp>
      <p:pic>
        <p:nvPicPr>
          <p:cNvPr id="238" name="Google Shape;238;p18"/>
          <p:cNvPicPr preferRelativeResize="0"/>
          <p:nvPr/>
        </p:nvPicPr>
        <p:blipFill rotWithShape="1">
          <a:blip r:embed="rId3">
            <a:alphaModFix/>
          </a:blip>
          <a:srcRect/>
          <a:stretch/>
        </p:blipFill>
        <p:spPr>
          <a:xfrm>
            <a:off x="2470175" y="2672300"/>
            <a:ext cx="6600750" cy="1930500"/>
          </a:xfrm>
          <a:prstGeom prst="rect">
            <a:avLst/>
          </a:prstGeom>
          <a:noFill/>
          <a:ln>
            <a:noFill/>
          </a:ln>
        </p:spPr>
      </p:pic>
      <p:sp>
        <p:nvSpPr>
          <p:cNvPr id="239" name="Google Shape;239;p18"/>
          <p:cNvSpPr txBox="1"/>
          <p:nvPr/>
        </p:nvSpPr>
        <p:spPr>
          <a:xfrm>
            <a:off x="1446575" y="1728013"/>
            <a:ext cx="6981900" cy="894000"/>
          </a:xfrm>
          <a:prstGeom prst="rect">
            <a:avLst/>
          </a:prstGeom>
          <a:noFill/>
          <a:ln>
            <a:noFill/>
          </a:ln>
        </p:spPr>
        <p:txBody>
          <a:bodyPr spcFirstLastPara="1" wrap="square" lIns="91425" tIns="91425" rIns="91425" bIns="91425" anchor="t" anchorCtr="0">
            <a:noAutofit/>
          </a:bodyPr>
          <a:lstStyle/>
          <a:p>
            <a:pPr marL="457200" marR="0" lvl="0" indent="-317500" algn="l" rtl="0">
              <a:spcBef>
                <a:spcPts val="0"/>
              </a:spcBef>
              <a:spcAft>
                <a:spcPts val="0"/>
              </a:spcAft>
              <a:buClr>
                <a:schemeClr val="dk1"/>
              </a:buClr>
              <a:buSzPts val="1400"/>
              <a:buFont typeface="Gill Sans"/>
              <a:buChar char="●"/>
            </a:pPr>
            <a:r>
              <a:rPr lang="en-US" sz="1600" dirty="0">
                <a:solidFill>
                  <a:schemeClr val="dk1"/>
                </a:solidFill>
                <a:latin typeface="Gill Sans"/>
                <a:ea typeface="Gill Sans"/>
                <a:cs typeface="Gill Sans"/>
                <a:sym typeface="Gill Sans"/>
              </a:rPr>
              <a:t>Utilized our bins for course types from earlier.</a:t>
            </a:r>
            <a:endParaRPr sz="1600" dirty="0">
              <a:solidFill>
                <a:schemeClr val="dk1"/>
              </a:solidFill>
              <a:latin typeface="Gill Sans"/>
              <a:ea typeface="Gill Sans"/>
              <a:cs typeface="Gill Sans"/>
              <a:sym typeface="Gill Sans"/>
            </a:endParaRPr>
          </a:p>
          <a:p>
            <a:pPr marL="457200" marR="0" lvl="0" indent="-317500" algn="l" rtl="0">
              <a:spcBef>
                <a:spcPts val="0"/>
              </a:spcBef>
              <a:spcAft>
                <a:spcPts val="0"/>
              </a:spcAft>
              <a:buClr>
                <a:schemeClr val="dk1"/>
              </a:buClr>
              <a:buSzPts val="1400"/>
              <a:buFont typeface="Gill Sans"/>
              <a:buChar char="●"/>
            </a:pPr>
            <a:r>
              <a:rPr lang="en-US" sz="1600" dirty="0">
                <a:solidFill>
                  <a:schemeClr val="dk1"/>
                </a:solidFill>
                <a:latin typeface="Gill Sans"/>
                <a:ea typeface="Gill Sans"/>
                <a:cs typeface="Gill Sans"/>
                <a:sym typeface="Gill Sans"/>
              </a:rPr>
              <a:t>Grouped by TEA Description to get our X-Axis</a:t>
            </a:r>
            <a:endParaRPr sz="1600" dirty="0">
              <a:solidFill>
                <a:schemeClr val="dk1"/>
              </a:solidFill>
              <a:latin typeface="Gill Sans"/>
              <a:ea typeface="Gill Sans"/>
              <a:cs typeface="Gill Sans"/>
              <a:sym typeface="Gill Sans"/>
            </a:endParaRPr>
          </a:p>
          <a:p>
            <a:pPr marL="457200" marR="0" lvl="0" indent="-317500" algn="l" rtl="0">
              <a:spcBef>
                <a:spcPts val="0"/>
              </a:spcBef>
              <a:spcAft>
                <a:spcPts val="0"/>
              </a:spcAft>
              <a:buClr>
                <a:schemeClr val="dk1"/>
              </a:buClr>
              <a:buSzPts val="1400"/>
              <a:buFont typeface="Gill Sans"/>
              <a:buChar char="●"/>
            </a:pPr>
            <a:r>
              <a:rPr lang="en-US" sz="1600" dirty="0">
                <a:solidFill>
                  <a:schemeClr val="dk1"/>
                </a:solidFill>
                <a:latin typeface="Gill Sans"/>
                <a:ea typeface="Gill Sans"/>
                <a:cs typeface="Gill Sans"/>
                <a:sym typeface="Gill Sans"/>
              </a:rPr>
              <a:t>Used the sum function to find the total number of hours for CTE in 2018.</a:t>
            </a:r>
            <a:endParaRPr sz="1600" dirty="0">
              <a:solidFill>
                <a:schemeClr val="dk1"/>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06"/>
        <p:cNvGrpSpPr/>
        <p:nvPr/>
      </p:nvGrpSpPr>
      <p:grpSpPr>
        <a:xfrm>
          <a:off x="0" y="0"/>
          <a:ext cx="0" cy="0"/>
          <a:chOff x="0" y="0"/>
          <a:chExt cx="0" cy="0"/>
        </a:xfrm>
      </p:grpSpPr>
      <p:sp>
        <p:nvSpPr>
          <p:cNvPr id="107" name="Google Shape;107;p2"/>
          <p:cNvSpPr txBox="1">
            <a:spLocks noGrp="1"/>
          </p:cNvSpPr>
          <p:nvPr>
            <p:ph type="title"/>
          </p:nvPr>
        </p:nvSpPr>
        <p:spPr>
          <a:xfrm>
            <a:off x="603504" y="734082"/>
            <a:ext cx="3364992" cy="881243"/>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sz="1800"/>
              <a:t>TEXAS UNIVERSITIES</a:t>
            </a:r>
            <a:endParaRPr/>
          </a:p>
        </p:txBody>
      </p:sp>
      <p:sp>
        <p:nvSpPr>
          <p:cNvPr id="108" name="Google Shape;108;p2"/>
          <p:cNvSpPr txBox="1">
            <a:spLocks noGrp="1"/>
          </p:cNvSpPr>
          <p:nvPr>
            <p:ph type="body" idx="1"/>
          </p:nvPr>
        </p:nvSpPr>
        <p:spPr>
          <a:xfrm>
            <a:off x="603504" y="1980519"/>
            <a:ext cx="3364992" cy="2441439"/>
          </a:xfrm>
          <a:prstGeom prst="rect">
            <a:avLst/>
          </a:prstGeom>
          <a:noFill/>
          <a:ln>
            <a:noFill/>
          </a:ln>
        </p:spPr>
        <p:txBody>
          <a:bodyPr spcFirstLastPara="1" wrap="square" lIns="91425" tIns="45700" rIns="91425" bIns="45700" anchor="t" anchorCtr="0">
            <a:normAutofit/>
          </a:bodyPr>
          <a:lstStyle/>
          <a:p>
            <a:pPr marL="228600" lvl="0" indent="0" algn="l" rtl="0">
              <a:lnSpc>
                <a:spcPct val="100000"/>
              </a:lnSpc>
              <a:spcBef>
                <a:spcPts val="1000"/>
              </a:spcBef>
              <a:spcAft>
                <a:spcPts val="0"/>
              </a:spcAft>
              <a:buSzPts val="1800"/>
              <a:buNone/>
            </a:pPr>
            <a:r>
              <a:rPr lang="en-US"/>
              <a:t>More than 70,000 students enroll in Texas unive</a:t>
            </a:r>
            <a:r>
              <a:rPr lang="en-US">
                <a:latin typeface="Gill Sans"/>
                <a:ea typeface="Gill Sans"/>
                <a:cs typeface="Gill Sans"/>
                <a:sym typeface="Gill Sans"/>
              </a:rPr>
              <a:t>rsities</a:t>
            </a:r>
            <a:r>
              <a:rPr lang="en-US"/>
              <a:t> each year, but only 1 in 3 will graduate in 4 years or less.</a:t>
            </a:r>
            <a:endParaRPr/>
          </a:p>
          <a:p>
            <a:pPr marL="228600" lvl="0" indent="0" algn="l" rtl="0">
              <a:lnSpc>
                <a:spcPct val="100000"/>
              </a:lnSpc>
              <a:spcBef>
                <a:spcPts val="1000"/>
              </a:spcBef>
              <a:spcAft>
                <a:spcPts val="0"/>
              </a:spcAft>
              <a:buSzPts val="1800"/>
              <a:buNone/>
            </a:pPr>
            <a:r>
              <a:rPr lang="en-US"/>
              <a:t>The average level of debt for the Class of 2018 was $30, 825.</a:t>
            </a:r>
            <a:endParaRPr/>
          </a:p>
          <a:p>
            <a:pPr marL="228600" lvl="0" indent="0" algn="l" rtl="0">
              <a:lnSpc>
                <a:spcPct val="100000"/>
              </a:lnSpc>
              <a:spcBef>
                <a:spcPts val="1000"/>
              </a:spcBef>
              <a:spcAft>
                <a:spcPts val="0"/>
              </a:spcAft>
              <a:buSzPts val="1800"/>
              <a:buNone/>
            </a:pPr>
            <a:r>
              <a:rPr lang="en-US"/>
              <a:t>Last year,185,222 high school students took some kind of course – dual-credit, AP, IB and now CTE dual-credit – that would earn them college credit.</a:t>
            </a:r>
            <a:endParaRPr/>
          </a:p>
        </p:txBody>
      </p:sp>
      <p:pic>
        <p:nvPicPr>
          <p:cNvPr id="109" name="Google Shape;109;p2" descr="A screenshot of a cell phone&#10;&#10;Description automatically generated"/>
          <p:cNvPicPr preferRelativeResize="0"/>
          <p:nvPr/>
        </p:nvPicPr>
        <p:blipFill rotWithShape="1">
          <a:blip r:embed="rId3">
            <a:alphaModFix/>
          </a:blip>
          <a:srcRect/>
          <a:stretch/>
        </p:blipFill>
        <p:spPr>
          <a:xfrm>
            <a:off x="4572000" y="194310"/>
            <a:ext cx="4092437" cy="4322115"/>
          </a:xfrm>
          <a:prstGeom prst="rect">
            <a:avLst/>
          </a:prstGeom>
          <a:noFill/>
          <a:ln>
            <a:noFill/>
          </a:ln>
        </p:spPr>
      </p:pic>
      <p:sp>
        <p:nvSpPr>
          <p:cNvPr id="110" name="Google Shape;110;p2"/>
          <p:cNvSpPr txBox="1"/>
          <p:nvPr/>
        </p:nvSpPr>
        <p:spPr>
          <a:xfrm>
            <a:off x="4697978" y="4672191"/>
            <a:ext cx="3840480"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i="1" u="none" strike="noStrike" cap="none">
                <a:solidFill>
                  <a:schemeClr val="dk1"/>
                </a:solidFill>
                <a:latin typeface="Gill Sans"/>
                <a:ea typeface="Gill Sans"/>
                <a:cs typeface="Gill Sans"/>
                <a:sym typeface="Gill Sans"/>
              </a:rPr>
              <a:t>- 2019 Almanac, Texas Higher Education Coordinating Board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9"/>
          <p:cNvSpPr txBox="1">
            <a:spLocks noGrp="1"/>
          </p:cNvSpPr>
          <p:nvPr>
            <p:ph type="body" idx="1"/>
          </p:nvPr>
        </p:nvSpPr>
        <p:spPr>
          <a:xfrm>
            <a:off x="245650" y="1017725"/>
            <a:ext cx="24024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1800"/>
              <a:t>Districts with the highest number of CTE hours:</a:t>
            </a:r>
            <a:endParaRPr sz="1800"/>
          </a:p>
          <a:p>
            <a:pPr marL="457200" lvl="0" indent="-342900" algn="l" rtl="0">
              <a:lnSpc>
                <a:spcPct val="100000"/>
              </a:lnSpc>
              <a:spcBef>
                <a:spcPts val="1600"/>
              </a:spcBef>
              <a:spcAft>
                <a:spcPts val="0"/>
              </a:spcAft>
              <a:buSzPts val="1800"/>
              <a:buAutoNum type="arabicPeriod"/>
            </a:pPr>
            <a:r>
              <a:rPr lang="en-US" sz="1800"/>
              <a:t>Other Central City</a:t>
            </a:r>
            <a:endParaRPr sz="1800"/>
          </a:p>
          <a:p>
            <a:pPr marL="457200" lvl="0" indent="-342900" algn="l" rtl="0">
              <a:lnSpc>
                <a:spcPct val="100000"/>
              </a:lnSpc>
              <a:spcBef>
                <a:spcPts val="0"/>
              </a:spcBef>
              <a:spcAft>
                <a:spcPts val="0"/>
              </a:spcAft>
              <a:buSzPts val="1800"/>
              <a:buAutoNum type="arabicPeriod"/>
            </a:pPr>
            <a:r>
              <a:rPr lang="en-US" sz="1800"/>
              <a:t>Major Suburban</a:t>
            </a:r>
            <a:endParaRPr sz="1800"/>
          </a:p>
          <a:p>
            <a:pPr marL="457200" lvl="0" indent="-342900" algn="l" rtl="0">
              <a:lnSpc>
                <a:spcPct val="100000"/>
              </a:lnSpc>
              <a:spcBef>
                <a:spcPts val="0"/>
              </a:spcBef>
              <a:spcAft>
                <a:spcPts val="0"/>
              </a:spcAft>
              <a:buSzPts val="1800"/>
              <a:buAutoNum type="arabicPeriod"/>
            </a:pPr>
            <a:r>
              <a:rPr lang="en-US" sz="1800"/>
              <a:t>Other Central City Suburban</a:t>
            </a:r>
            <a:endParaRPr sz="1800"/>
          </a:p>
          <a:p>
            <a:pPr marL="457200" lvl="0" indent="-342900" algn="l" rtl="0">
              <a:lnSpc>
                <a:spcPct val="100000"/>
              </a:lnSpc>
              <a:spcBef>
                <a:spcPts val="0"/>
              </a:spcBef>
              <a:spcAft>
                <a:spcPts val="0"/>
              </a:spcAft>
              <a:buSzPts val="1800"/>
              <a:buAutoNum type="arabicPeriod"/>
            </a:pPr>
            <a:r>
              <a:rPr lang="en-US" sz="1800"/>
              <a:t>Major Urban</a:t>
            </a:r>
            <a:endParaRPr sz="1800"/>
          </a:p>
        </p:txBody>
      </p:sp>
      <p:pic>
        <p:nvPicPr>
          <p:cNvPr id="245" name="Google Shape;245;p19"/>
          <p:cNvPicPr preferRelativeResize="0"/>
          <p:nvPr/>
        </p:nvPicPr>
        <p:blipFill rotWithShape="1">
          <a:blip r:embed="rId3">
            <a:alphaModFix/>
          </a:blip>
          <a:srcRect/>
          <a:stretch/>
        </p:blipFill>
        <p:spPr>
          <a:xfrm>
            <a:off x="2588150" y="0"/>
            <a:ext cx="6489017"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38652C35-1C33-914D-A0B4-31EBA5756A99}"/>
              </a:ext>
            </a:extLst>
          </p:cNvPr>
          <p:cNvPicPr>
            <a:picLocks noChangeAspect="1"/>
          </p:cNvPicPr>
          <p:nvPr/>
        </p:nvPicPr>
        <p:blipFill>
          <a:blip r:embed="rId2"/>
          <a:stretch>
            <a:fillRect/>
          </a:stretch>
        </p:blipFill>
        <p:spPr>
          <a:xfrm>
            <a:off x="1461074" y="0"/>
            <a:ext cx="6221851" cy="5143500"/>
          </a:xfrm>
          <a:prstGeom prst="rect">
            <a:avLst/>
          </a:prstGeom>
        </p:spPr>
      </p:pic>
      <p:pic>
        <p:nvPicPr>
          <p:cNvPr id="2" name="Picture 1">
            <a:extLst>
              <a:ext uri="{FF2B5EF4-FFF2-40B4-BE49-F238E27FC236}">
                <a16:creationId xmlns:a16="http://schemas.microsoft.com/office/drawing/2014/main" id="{915CBF32-831D-42B6-B8DD-EE9BAF6E2B96}"/>
              </a:ext>
            </a:extLst>
          </p:cNvPr>
          <p:cNvPicPr>
            <a:picLocks noChangeAspect="1"/>
          </p:cNvPicPr>
          <p:nvPr/>
        </p:nvPicPr>
        <p:blipFill>
          <a:blip r:embed="rId3"/>
          <a:stretch>
            <a:fillRect/>
          </a:stretch>
        </p:blipFill>
        <p:spPr>
          <a:xfrm>
            <a:off x="1431375" y="0"/>
            <a:ext cx="6281249" cy="5143500"/>
          </a:xfrm>
          <a:prstGeom prst="rect">
            <a:avLst/>
          </a:prstGeom>
        </p:spPr>
      </p:pic>
    </p:spTree>
    <p:extLst>
      <p:ext uri="{BB962C8B-B14F-4D97-AF65-F5344CB8AC3E}">
        <p14:creationId xmlns:p14="http://schemas.microsoft.com/office/powerpoint/2010/main" val="4033557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7"/>
        <p:cNvGrpSpPr/>
        <p:nvPr/>
      </p:nvGrpSpPr>
      <p:grpSpPr>
        <a:xfrm>
          <a:off x="0" y="0"/>
          <a:ext cx="0" cy="0"/>
          <a:chOff x="0" y="0"/>
          <a:chExt cx="0" cy="0"/>
        </a:xfrm>
      </p:grpSpPr>
      <p:pic>
        <p:nvPicPr>
          <p:cNvPr id="258" name="Google Shape;258;p21" descr="A person sitting at a table using a computer&#10;&#10;Description automatically generated"/>
          <p:cNvPicPr preferRelativeResize="0"/>
          <p:nvPr/>
        </p:nvPicPr>
        <p:blipFill rotWithShape="1">
          <a:blip r:embed="rId3">
            <a:alphaModFix amt="40000"/>
          </a:blip>
          <a:srcRect b="15731"/>
          <a:stretch/>
        </p:blipFill>
        <p:spPr>
          <a:xfrm>
            <a:off x="20" y="10"/>
            <a:ext cx="9143980" cy="5143490"/>
          </a:xfrm>
          <a:prstGeom prst="rect">
            <a:avLst/>
          </a:prstGeom>
          <a:noFill/>
          <a:ln>
            <a:noFill/>
          </a:ln>
        </p:spPr>
      </p:pic>
      <p:sp>
        <p:nvSpPr>
          <p:cNvPr id="259" name="Google Shape;259;p21"/>
          <p:cNvSpPr txBox="1">
            <a:spLocks noGrp="1"/>
          </p:cNvSpPr>
          <p:nvPr>
            <p:ph type="title"/>
          </p:nvPr>
        </p:nvSpPr>
        <p:spPr>
          <a:xfrm>
            <a:off x="1673352" y="723519"/>
            <a:ext cx="5797296" cy="891540"/>
          </a:xfrm>
          <a:prstGeom prst="rect">
            <a:avLst/>
          </a:prstGeom>
          <a:noFill/>
          <a:ln w="9525" cap="flat" cmpd="sng">
            <a:solidFill>
              <a:srgbClr val="FFFFFF"/>
            </a:solidFill>
            <a:prstDash val="solid"/>
            <a:round/>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chemeClr val="lt1"/>
              </a:buClr>
              <a:buSzPts val="2800"/>
              <a:buFont typeface="Gill Sans"/>
              <a:buNone/>
            </a:pPr>
            <a:r>
              <a:rPr lang="en-US" sz="2800">
                <a:solidFill>
                  <a:schemeClr val="lt1"/>
                </a:solidFill>
              </a:rPr>
              <a:t>CONCLUSIONS</a:t>
            </a:r>
            <a:endParaRPr/>
          </a:p>
        </p:txBody>
      </p:sp>
      <p:sp>
        <p:nvSpPr>
          <p:cNvPr id="260" name="Google Shape;260;p21"/>
          <p:cNvSpPr txBox="1">
            <a:spLocks noGrp="1"/>
          </p:cNvSpPr>
          <p:nvPr>
            <p:ph type="body" idx="1"/>
          </p:nvPr>
        </p:nvSpPr>
        <p:spPr>
          <a:xfrm>
            <a:off x="1673352" y="1978533"/>
            <a:ext cx="5797296" cy="2326487"/>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0"/>
              </a:spcBef>
              <a:spcAft>
                <a:spcPts val="0"/>
              </a:spcAft>
              <a:buSzPts val="1800"/>
              <a:buChar char="●"/>
            </a:pPr>
            <a:r>
              <a:rPr lang="en-US" sz="1400" dirty="0">
                <a:latin typeface="Gill Sans"/>
                <a:ea typeface="Gill Sans"/>
                <a:cs typeface="Gill Sans"/>
                <a:sym typeface="Gill Sans"/>
              </a:rPr>
              <a:t>Enrollment in college credit courses for all students has increased every school year since 2014-15, but it has increased even more significantly for CTE students.</a:t>
            </a:r>
            <a:endParaRPr dirty="0"/>
          </a:p>
          <a:p>
            <a:pPr marL="457200" lvl="0" indent="-228600" algn="l" rtl="0">
              <a:lnSpc>
                <a:spcPct val="100000"/>
              </a:lnSpc>
              <a:spcBef>
                <a:spcPts val="0"/>
              </a:spcBef>
              <a:spcAft>
                <a:spcPts val="0"/>
              </a:spcAft>
              <a:buSzPts val="1800"/>
              <a:buNone/>
            </a:pPr>
            <a:endParaRPr sz="1400" dirty="0">
              <a:latin typeface="Gill Sans"/>
              <a:ea typeface="Gill Sans"/>
              <a:cs typeface="Gill Sans"/>
              <a:sym typeface="Gill Sans"/>
            </a:endParaRPr>
          </a:p>
          <a:p>
            <a:pPr marL="457200" lvl="0" indent="-342900" algn="l" rtl="0">
              <a:lnSpc>
                <a:spcPct val="100000"/>
              </a:lnSpc>
              <a:spcBef>
                <a:spcPts val="0"/>
              </a:spcBef>
              <a:spcAft>
                <a:spcPts val="0"/>
              </a:spcAft>
              <a:buSzPts val="1800"/>
              <a:buChar char="●"/>
            </a:pPr>
            <a:r>
              <a:rPr lang="en-US" sz="1400" dirty="0">
                <a:latin typeface="Gill Sans"/>
                <a:ea typeface="Gill Sans"/>
                <a:cs typeface="Gill Sans"/>
                <a:sym typeface="Gill Sans"/>
              </a:rPr>
              <a:t>However, we still see a higher number of students participating in traditional dual credit courses.</a:t>
            </a:r>
          </a:p>
          <a:p>
            <a:pPr marL="457200" lvl="0" indent="-342900" algn="l" rtl="0">
              <a:lnSpc>
                <a:spcPct val="100000"/>
              </a:lnSpc>
              <a:spcBef>
                <a:spcPts val="0"/>
              </a:spcBef>
              <a:spcAft>
                <a:spcPts val="0"/>
              </a:spcAft>
              <a:buSzPts val="1800"/>
              <a:buChar char="●"/>
            </a:pPr>
            <a:endParaRPr dirty="0"/>
          </a:p>
          <a:p>
            <a:pPr marL="457200" lvl="0" indent="-342900" algn="l" rtl="0">
              <a:lnSpc>
                <a:spcPct val="100000"/>
              </a:lnSpc>
              <a:spcBef>
                <a:spcPts val="0"/>
              </a:spcBef>
              <a:spcAft>
                <a:spcPts val="0"/>
              </a:spcAft>
              <a:buSzPts val="1800"/>
              <a:buChar char="●"/>
            </a:pPr>
            <a:r>
              <a:rPr lang="en-US" sz="1400" dirty="0">
                <a:latin typeface="Gill Sans"/>
                <a:ea typeface="Gill Sans"/>
                <a:cs typeface="Gill Sans"/>
                <a:sym typeface="Gill Sans"/>
              </a:rPr>
              <a:t>Students pursuing </a:t>
            </a:r>
            <a:r>
              <a:rPr lang="en-US" sz="1400" dirty="0"/>
              <a:t>college credits in English </a:t>
            </a:r>
            <a:r>
              <a:rPr lang="en-US" sz="1400" dirty="0">
                <a:latin typeface="Gill Sans"/>
                <a:ea typeface="Gill Sans"/>
                <a:cs typeface="Gill Sans"/>
                <a:sym typeface="Gill Sans"/>
              </a:rPr>
              <a:t>have been decreasing.</a:t>
            </a:r>
          </a:p>
          <a:p>
            <a:pPr marL="457200" lvl="0" indent="-342900" algn="l" rtl="0">
              <a:lnSpc>
                <a:spcPct val="100000"/>
              </a:lnSpc>
              <a:spcBef>
                <a:spcPts val="0"/>
              </a:spcBef>
              <a:spcAft>
                <a:spcPts val="0"/>
              </a:spcAft>
              <a:buSzPts val="1800"/>
              <a:buChar char="●"/>
            </a:pPr>
            <a:endParaRPr dirty="0"/>
          </a:p>
          <a:p>
            <a:pPr marL="457200" lvl="0" indent="-342900" algn="l" rtl="0">
              <a:lnSpc>
                <a:spcPct val="100000"/>
              </a:lnSpc>
              <a:spcBef>
                <a:spcPts val="0"/>
              </a:spcBef>
              <a:spcAft>
                <a:spcPts val="0"/>
              </a:spcAft>
              <a:buSzPts val="1800"/>
              <a:buChar char="●"/>
            </a:pPr>
            <a:r>
              <a:rPr lang="en-US" sz="1400" dirty="0">
                <a:latin typeface="Gill Sans"/>
                <a:ea typeface="Gill Sans"/>
                <a:cs typeface="Gill Sans"/>
                <a:sym typeface="Gill Sans"/>
              </a:rPr>
              <a:t>The bill passed in 2015 had an exponential effect CTE enrollment.</a:t>
            </a:r>
            <a:endParaRPr dirty="0"/>
          </a:p>
          <a:p>
            <a:pPr marL="457200" lvl="0" indent="-114300" algn="l" rtl="0">
              <a:lnSpc>
                <a:spcPct val="100000"/>
              </a:lnSpc>
              <a:spcBef>
                <a:spcPts val="1000"/>
              </a:spcBef>
              <a:spcAft>
                <a:spcPts val="0"/>
              </a:spcAft>
              <a:buSzPts val="1800"/>
              <a:buFont typeface="Arial"/>
              <a:buNone/>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2"/>
          <p:cNvSpPr txBox="1">
            <a:spLocks noGrp="1"/>
          </p:cNvSpPr>
          <p:nvPr>
            <p:ph type="title"/>
          </p:nvPr>
        </p:nvSpPr>
        <p:spPr>
          <a:xfrm>
            <a:off x="311700" y="230712"/>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262626"/>
              </a:buClr>
              <a:buSzPts val="2800"/>
              <a:buFont typeface="Gill Sans"/>
              <a:buNone/>
            </a:pPr>
            <a:r>
              <a:rPr lang="en-US"/>
              <a:t>T-TEST PART 1:</a:t>
            </a:r>
            <a:endParaRPr/>
          </a:p>
        </p:txBody>
      </p:sp>
      <p:sp>
        <p:nvSpPr>
          <p:cNvPr id="266" name="Google Shape;266;p22"/>
          <p:cNvSpPr txBox="1">
            <a:spLocks noGrp="1"/>
          </p:cNvSpPr>
          <p:nvPr>
            <p:ph type="body" idx="1"/>
          </p:nvPr>
        </p:nvSpPr>
        <p:spPr>
          <a:xfrm>
            <a:off x="366200" y="1017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endParaRPr/>
          </a:p>
        </p:txBody>
      </p:sp>
      <p:pic>
        <p:nvPicPr>
          <p:cNvPr id="267" name="Google Shape;267;p22"/>
          <p:cNvPicPr preferRelativeResize="0"/>
          <p:nvPr/>
        </p:nvPicPr>
        <p:blipFill rotWithShape="1">
          <a:blip r:embed="rId3">
            <a:alphaModFix/>
          </a:blip>
          <a:srcRect r="-77" b="11128"/>
          <a:stretch/>
        </p:blipFill>
        <p:spPr>
          <a:xfrm>
            <a:off x="-35719" y="800100"/>
            <a:ext cx="9151149" cy="42753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3"/>
          <p:cNvSpPr txBox="1">
            <a:spLocks noGrp="1"/>
          </p:cNvSpPr>
          <p:nvPr>
            <p:ph type="title"/>
          </p:nvPr>
        </p:nvSpPr>
        <p:spPr>
          <a:xfrm>
            <a:off x="311700" y="445025"/>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262626"/>
              </a:buClr>
              <a:buSzPts val="2800"/>
              <a:buFont typeface="Gill Sans"/>
              <a:buNone/>
            </a:pPr>
            <a:endParaRPr/>
          </a:p>
        </p:txBody>
      </p:sp>
      <p:sp>
        <p:nvSpPr>
          <p:cNvPr id="273" name="Google Shape;273;p23"/>
          <p:cNvSpPr txBox="1">
            <a:spLocks noGrp="1"/>
          </p:cNvSpPr>
          <p:nvPr>
            <p:ph type="body" idx="1"/>
          </p:nvPr>
        </p:nvSpPr>
        <p:spPr>
          <a:xfrm>
            <a:off x="366200" y="1017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endParaRPr/>
          </a:p>
        </p:txBody>
      </p:sp>
      <p:pic>
        <p:nvPicPr>
          <p:cNvPr id="274" name="Google Shape;274;p23"/>
          <p:cNvPicPr preferRelativeResize="0"/>
          <p:nvPr/>
        </p:nvPicPr>
        <p:blipFill rotWithShape="1">
          <a:blip r:embed="rId3">
            <a:alphaModFix/>
          </a:blip>
          <a:srcRect/>
          <a:stretch/>
        </p:blipFill>
        <p:spPr>
          <a:xfrm>
            <a:off x="175725" y="95250"/>
            <a:ext cx="8870349" cy="4796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4"/>
          <p:cNvSpPr txBox="1">
            <a:spLocks noGrp="1"/>
          </p:cNvSpPr>
          <p:nvPr>
            <p:ph type="title"/>
          </p:nvPr>
        </p:nvSpPr>
        <p:spPr>
          <a:xfrm>
            <a:off x="311700" y="445025"/>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262626"/>
              </a:buClr>
              <a:buSzPts val="2800"/>
              <a:buFont typeface="Gill Sans"/>
              <a:buNone/>
            </a:pPr>
            <a:r>
              <a:rPr lang="en-US"/>
              <a:t>T-TESTS PART 2:</a:t>
            </a:r>
            <a:endParaRPr/>
          </a:p>
        </p:txBody>
      </p:sp>
      <p:pic>
        <p:nvPicPr>
          <p:cNvPr id="280" name="Google Shape;280;p24"/>
          <p:cNvPicPr preferRelativeResize="0"/>
          <p:nvPr/>
        </p:nvPicPr>
        <p:blipFill rotWithShape="1">
          <a:blip r:embed="rId3">
            <a:alphaModFix/>
          </a:blip>
          <a:srcRect/>
          <a:stretch/>
        </p:blipFill>
        <p:spPr>
          <a:xfrm>
            <a:off x="581657" y="1210606"/>
            <a:ext cx="7720237" cy="262083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txBox="1">
            <a:spLocks noGrp="1"/>
          </p:cNvSpPr>
          <p:nvPr>
            <p:ph type="title"/>
          </p:nvPr>
        </p:nvSpPr>
        <p:spPr>
          <a:xfrm>
            <a:off x="311700" y="445025"/>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262626"/>
              </a:buClr>
              <a:buSzPts val="2800"/>
              <a:buFont typeface="Gill Sans"/>
              <a:buNone/>
            </a:pPr>
            <a:endParaRPr/>
          </a:p>
        </p:txBody>
      </p:sp>
      <p:sp>
        <p:nvSpPr>
          <p:cNvPr id="286" name="Google Shape;286;p25"/>
          <p:cNvSpPr txBox="1">
            <a:spLocks noGrp="1"/>
          </p:cNvSpPr>
          <p:nvPr>
            <p:ph type="body" idx="1"/>
          </p:nvPr>
        </p:nvSpPr>
        <p:spPr>
          <a:xfrm>
            <a:off x="366200" y="1017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endParaRPr/>
          </a:p>
        </p:txBody>
      </p:sp>
      <p:pic>
        <p:nvPicPr>
          <p:cNvPr id="287" name="Google Shape;287;p25"/>
          <p:cNvPicPr preferRelativeResize="0"/>
          <p:nvPr/>
        </p:nvPicPr>
        <p:blipFill rotWithShape="1">
          <a:blip r:embed="rId3">
            <a:alphaModFix/>
          </a:blip>
          <a:srcRect/>
          <a:stretch/>
        </p:blipFill>
        <p:spPr>
          <a:xfrm>
            <a:off x="0" y="137431"/>
            <a:ext cx="9143999" cy="48686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26"/>
          <p:cNvPicPr preferRelativeResize="0"/>
          <p:nvPr/>
        </p:nvPicPr>
        <p:blipFill rotWithShape="1">
          <a:blip r:embed="rId3">
            <a:alphaModFix/>
          </a:blip>
          <a:srcRect/>
          <a:stretch/>
        </p:blipFill>
        <p:spPr>
          <a:xfrm>
            <a:off x="96375" y="155200"/>
            <a:ext cx="4152900" cy="1314450"/>
          </a:xfrm>
          <a:prstGeom prst="rect">
            <a:avLst/>
          </a:prstGeom>
          <a:noFill/>
          <a:ln>
            <a:noFill/>
          </a:ln>
        </p:spPr>
      </p:pic>
      <p:pic>
        <p:nvPicPr>
          <p:cNvPr id="293" name="Google Shape;293;p26"/>
          <p:cNvPicPr preferRelativeResize="0"/>
          <p:nvPr/>
        </p:nvPicPr>
        <p:blipFill rotWithShape="1">
          <a:blip r:embed="rId4">
            <a:alphaModFix/>
          </a:blip>
          <a:srcRect/>
          <a:stretch/>
        </p:blipFill>
        <p:spPr>
          <a:xfrm>
            <a:off x="3183850" y="584075"/>
            <a:ext cx="5485400" cy="4369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learned:</a:t>
            </a:r>
            <a:endParaRPr/>
          </a:p>
        </p:txBody>
      </p:sp>
      <p:sp>
        <p:nvSpPr>
          <p:cNvPr id="263" name="Google Shape;263;p43"/>
          <p:cNvSpPr txBox="1">
            <a:spLocks noGrp="1"/>
          </p:cNvSpPr>
          <p:nvPr>
            <p:ph type="body" idx="1"/>
          </p:nvPr>
        </p:nvSpPr>
        <p:spPr>
          <a:xfrm>
            <a:off x="366200" y="101772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a:t>“I learned the importance of DRY vs. WET coding. I took the approach of WET coding (Write Everything Twice) and it took me much longer than anticipating. Afterwards, I was able to see opportunities where I could have been DRY (Don’t Repeat Yourself)” </a:t>
            </a:r>
            <a:r>
              <a:rPr lang="en" sz="1400" b="1"/>
              <a:t>- Rebekah</a:t>
            </a:r>
            <a:endParaRPr sz="1400" b="1"/>
          </a:p>
          <a:p>
            <a:pPr marL="457200" lvl="0" indent="-317500" algn="l" rtl="0">
              <a:spcBef>
                <a:spcPts val="0"/>
              </a:spcBef>
              <a:spcAft>
                <a:spcPts val="0"/>
              </a:spcAft>
              <a:buSzPts val="1400"/>
              <a:buAutoNum type="arabicPeriod"/>
            </a:pPr>
            <a:r>
              <a:rPr lang="en" sz="1400"/>
              <a:t>“Once we decided on the datasets to research, we brainstormed and wrote down our thought process and listed and relisted the graphs we would be making to present our analysis. It helped me also a lot reading about the bill that was passed in 2015 on the TEA website and was very happy when I came across research and findings that had already been published reiterating our analysis” </a:t>
            </a:r>
            <a:r>
              <a:rPr lang="en" sz="1400" b="1"/>
              <a:t>- Poonam  </a:t>
            </a:r>
            <a:endParaRPr sz="1400" b="1"/>
          </a:p>
          <a:p>
            <a:pPr marL="457200" lvl="0" indent="-317500" algn="l" rtl="0">
              <a:spcBef>
                <a:spcPts val="0"/>
              </a:spcBef>
              <a:spcAft>
                <a:spcPts val="0"/>
              </a:spcAft>
              <a:buSzPts val="1400"/>
              <a:buAutoNum type="arabicPeriod"/>
            </a:pPr>
            <a:r>
              <a:rPr lang="en" sz="1400"/>
              <a:t>“I learned that sometimes is easier to use what you know instead of trying to reinvent the wheel.  There are many different ways to accomplish a goal in programing and sometimes it is best to stick with what you know in order to keep yourself from getting lost in your own code.” </a:t>
            </a:r>
            <a:r>
              <a:rPr lang="en" sz="1400" b="1"/>
              <a:t>-Kevin</a:t>
            </a:r>
            <a:endParaRPr sz="1400" b="1"/>
          </a:p>
          <a:p>
            <a:pPr marL="457200" lvl="0" indent="-317500" algn="l" rtl="0">
              <a:spcBef>
                <a:spcPts val="0"/>
              </a:spcBef>
              <a:spcAft>
                <a:spcPts val="0"/>
              </a:spcAft>
              <a:buSzPts val="1400"/>
              <a:buAutoNum type="arabicPeriod"/>
            </a:pPr>
            <a:r>
              <a:rPr lang="en" sz="1400"/>
              <a:t>“TEA collects data in ways that are very siloed. To come to any real quantitative conclusions, you have to combine multiple data sets.”</a:t>
            </a:r>
            <a:r>
              <a:rPr lang="en" sz="1400" b="1"/>
              <a:t> - Kimberly</a:t>
            </a:r>
            <a:endParaRPr sz="1400" b="1"/>
          </a:p>
        </p:txBody>
      </p:sp>
    </p:spTree>
    <p:extLst>
      <p:ext uri="{BB962C8B-B14F-4D97-AF65-F5344CB8AC3E}">
        <p14:creationId xmlns:p14="http://schemas.microsoft.com/office/powerpoint/2010/main" val="4138305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8"/>
          <p:cNvSpPr txBox="1">
            <a:spLocks noGrp="1"/>
          </p:cNvSpPr>
          <p:nvPr>
            <p:ph type="title"/>
          </p:nvPr>
        </p:nvSpPr>
        <p:spPr>
          <a:xfrm>
            <a:off x="311700" y="445025"/>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262626"/>
              </a:buClr>
              <a:buSzPts val="2800"/>
              <a:buFont typeface="Gill Sans"/>
              <a:buNone/>
            </a:pPr>
            <a:endParaRPr/>
          </a:p>
        </p:txBody>
      </p:sp>
      <p:sp>
        <p:nvSpPr>
          <p:cNvPr id="306" name="Google Shape;306;p28"/>
          <p:cNvSpPr txBox="1">
            <a:spLocks noGrp="1"/>
          </p:cNvSpPr>
          <p:nvPr>
            <p:ph type="body" idx="1"/>
          </p:nvPr>
        </p:nvSpPr>
        <p:spPr>
          <a:xfrm>
            <a:off x="366200" y="1017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endParaRPr/>
          </a:p>
        </p:txBody>
      </p:sp>
      <p:pic>
        <p:nvPicPr>
          <p:cNvPr id="307" name="Google Shape;307;p28"/>
          <p:cNvPicPr preferRelativeResize="0"/>
          <p:nvPr/>
        </p:nvPicPr>
        <p:blipFill rotWithShape="1">
          <a:blip r:embed="rId3">
            <a:alphaModFix/>
          </a:blip>
          <a:srcRect/>
          <a:stretch/>
        </p:blipFill>
        <p:spPr>
          <a:xfrm>
            <a:off x="1248" y="0"/>
            <a:ext cx="914150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4"/>
        <p:cNvGrpSpPr/>
        <p:nvPr/>
      </p:nvGrpSpPr>
      <p:grpSpPr>
        <a:xfrm>
          <a:off x="0" y="0"/>
          <a:ext cx="0" cy="0"/>
          <a:chOff x="0" y="0"/>
          <a:chExt cx="0" cy="0"/>
        </a:xfrm>
      </p:grpSpPr>
      <p:sp>
        <p:nvSpPr>
          <p:cNvPr id="115" name="Google Shape;115;p3"/>
          <p:cNvSpPr txBox="1">
            <a:spLocks noGrp="1"/>
          </p:cNvSpPr>
          <p:nvPr>
            <p:ph type="title"/>
          </p:nvPr>
        </p:nvSpPr>
        <p:spPr>
          <a:xfrm>
            <a:off x="603504" y="734082"/>
            <a:ext cx="3364992" cy="881243"/>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sz="1800"/>
              <a:t>TEXAS COMMUNITY COLLEGES</a:t>
            </a:r>
            <a:endParaRPr sz="1800"/>
          </a:p>
        </p:txBody>
      </p:sp>
      <p:sp>
        <p:nvSpPr>
          <p:cNvPr id="116" name="Google Shape;116;p3"/>
          <p:cNvSpPr txBox="1">
            <a:spLocks noGrp="1"/>
          </p:cNvSpPr>
          <p:nvPr>
            <p:ph type="body" idx="1"/>
          </p:nvPr>
        </p:nvSpPr>
        <p:spPr>
          <a:xfrm>
            <a:off x="603504" y="1980519"/>
            <a:ext cx="3364992" cy="2441439"/>
          </a:xfrm>
          <a:prstGeom prst="rect">
            <a:avLst/>
          </a:prstGeom>
          <a:noFill/>
          <a:ln>
            <a:noFill/>
          </a:ln>
        </p:spPr>
        <p:txBody>
          <a:bodyPr spcFirstLastPara="1" wrap="square" lIns="91425" tIns="45700" rIns="91425" bIns="45700" anchor="t" anchorCtr="0">
            <a:normAutofit/>
          </a:bodyPr>
          <a:lstStyle/>
          <a:p>
            <a:pPr marL="228600" lvl="0" indent="0" algn="l" rtl="0">
              <a:lnSpc>
                <a:spcPct val="100000"/>
              </a:lnSpc>
              <a:spcBef>
                <a:spcPts val="1000"/>
              </a:spcBef>
              <a:spcAft>
                <a:spcPts val="0"/>
              </a:spcAft>
              <a:buSzPts val="1800"/>
              <a:buNone/>
            </a:pPr>
            <a:r>
              <a:rPr lang="en-US"/>
              <a:t>Almost twice as many students – 122,362 --will enroll in 2-year Texas community colleges.  Students are almost equally divided between full time and part time.</a:t>
            </a:r>
            <a:endParaRPr/>
          </a:p>
          <a:p>
            <a:pPr marL="228600" lvl="0" indent="0" algn="l" rtl="0">
              <a:lnSpc>
                <a:spcPct val="100000"/>
              </a:lnSpc>
              <a:spcBef>
                <a:spcPts val="1000"/>
              </a:spcBef>
              <a:spcAft>
                <a:spcPts val="0"/>
              </a:spcAft>
              <a:buSzPts val="1800"/>
              <a:buNone/>
            </a:pPr>
            <a:r>
              <a:rPr lang="en-US"/>
              <a:t>The graduation rate for 4-year universities, ultimately, is 61 percent. For community colleges, that number drops to 30 percent.</a:t>
            </a:r>
            <a:endParaRPr/>
          </a:p>
          <a:p>
            <a:pPr marL="228600" lvl="0" indent="0" algn="l" rtl="0">
              <a:lnSpc>
                <a:spcPct val="100000"/>
              </a:lnSpc>
              <a:spcBef>
                <a:spcPts val="1000"/>
              </a:spcBef>
              <a:spcAft>
                <a:spcPts val="0"/>
              </a:spcAft>
              <a:buSzPts val="1800"/>
              <a:buNone/>
            </a:pPr>
            <a:r>
              <a:rPr lang="en-US"/>
              <a:t>The state now offers more opportunities than ever for students seeking a certificate to get college credit before graduation.</a:t>
            </a:r>
            <a:endParaRPr/>
          </a:p>
        </p:txBody>
      </p:sp>
      <p:sp>
        <p:nvSpPr>
          <p:cNvPr id="117" name="Google Shape;117;p3"/>
          <p:cNvSpPr txBox="1"/>
          <p:nvPr/>
        </p:nvSpPr>
        <p:spPr>
          <a:xfrm>
            <a:off x="4697978" y="4672191"/>
            <a:ext cx="3840480"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i="1">
                <a:solidFill>
                  <a:schemeClr val="dk1"/>
                </a:solidFill>
                <a:latin typeface="Gill Sans"/>
                <a:ea typeface="Gill Sans"/>
                <a:cs typeface="Gill Sans"/>
                <a:sym typeface="Gill Sans"/>
              </a:rPr>
              <a:t>- 2019 Almanac, Texas Higher Education Coordinating Board</a:t>
            </a:r>
            <a:endParaRPr/>
          </a:p>
        </p:txBody>
      </p:sp>
      <p:pic>
        <p:nvPicPr>
          <p:cNvPr id="118" name="Google Shape;118;p3" descr="A screenshot of a cell phone&#10;&#10;Description automatically generated"/>
          <p:cNvPicPr preferRelativeResize="0"/>
          <p:nvPr/>
        </p:nvPicPr>
        <p:blipFill rotWithShape="1">
          <a:blip r:embed="rId3">
            <a:alphaModFix/>
          </a:blip>
          <a:srcRect/>
          <a:stretch/>
        </p:blipFill>
        <p:spPr>
          <a:xfrm>
            <a:off x="4706687" y="73527"/>
            <a:ext cx="3840480" cy="459866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9"/>
          <p:cNvSpPr txBox="1">
            <a:spLocks noGrp="1"/>
          </p:cNvSpPr>
          <p:nvPr>
            <p:ph type="title"/>
          </p:nvPr>
        </p:nvSpPr>
        <p:spPr>
          <a:xfrm>
            <a:off x="311700" y="445025"/>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262626"/>
              </a:buClr>
              <a:buSzPts val="2800"/>
              <a:buFont typeface="Gill Sans"/>
              <a:buNone/>
            </a:pPr>
            <a:endParaRPr/>
          </a:p>
        </p:txBody>
      </p:sp>
      <p:sp>
        <p:nvSpPr>
          <p:cNvPr id="313" name="Google Shape;313;p29"/>
          <p:cNvSpPr txBox="1">
            <a:spLocks noGrp="1"/>
          </p:cNvSpPr>
          <p:nvPr>
            <p:ph type="body" idx="1"/>
          </p:nvPr>
        </p:nvSpPr>
        <p:spPr>
          <a:xfrm>
            <a:off x="366200" y="1017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endParaRPr/>
          </a:p>
        </p:txBody>
      </p:sp>
      <p:pic>
        <p:nvPicPr>
          <p:cNvPr id="314" name="Google Shape;314;p29"/>
          <p:cNvPicPr preferRelativeResize="0"/>
          <p:nvPr/>
        </p:nvPicPr>
        <p:blipFill rotWithShape="1">
          <a:blip r:embed="rId3">
            <a:alphaModFix/>
          </a:blip>
          <a:srcRect/>
          <a:stretch/>
        </p:blipFill>
        <p:spPr>
          <a:xfrm>
            <a:off x="0" y="15816"/>
            <a:ext cx="9143998" cy="511186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0"/>
          <p:cNvSpPr txBox="1">
            <a:spLocks noGrp="1"/>
          </p:cNvSpPr>
          <p:nvPr>
            <p:ph type="title"/>
          </p:nvPr>
        </p:nvSpPr>
        <p:spPr>
          <a:xfrm>
            <a:off x="311700" y="445025"/>
            <a:ext cx="8520600" cy="5727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262626"/>
              </a:buClr>
              <a:buSzPts val="2800"/>
              <a:buFont typeface="Gill Sans"/>
              <a:buNone/>
            </a:pPr>
            <a:endParaRPr/>
          </a:p>
        </p:txBody>
      </p:sp>
      <p:sp>
        <p:nvSpPr>
          <p:cNvPr id="320" name="Google Shape;320;p30"/>
          <p:cNvSpPr txBox="1">
            <a:spLocks noGrp="1"/>
          </p:cNvSpPr>
          <p:nvPr>
            <p:ph type="body" idx="1"/>
          </p:nvPr>
        </p:nvSpPr>
        <p:spPr>
          <a:xfrm>
            <a:off x="366200" y="1017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800"/>
              <a:buNone/>
            </a:pPr>
            <a:endParaRPr/>
          </a:p>
        </p:txBody>
      </p:sp>
      <p:pic>
        <p:nvPicPr>
          <p:cNvPr id="321" name="Google Shape;321;p30"/>
          <p:cNvPicPr preferRelativeResize="0"/>
          <p:nvPr/>
        </p:nvPicPr>
        <p:blipFill rotWithShape="1">
          <a:blip r:embed="rId3">
            <a:alphaModFix/>
          </a:blip>
          <a:srcRect/>
          <a:stretch/>
        </p:blipFill>
        <p:spPr>
          <a:xfrm>
            <a:off x="0" y="19145"/>
            <a:ext cx="9144001" cy="510521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5"/>
        <p:cNvGrpSpPr/>
        <p:nvPr/>
      </p:nvGrpSpPr>
      <p:grpSpPr>
        <a:xfrm>
          <a:off x="0" y="0"/>
          <a:ext cx="0" cy="0"/>
          <a:chOff x="0" y="0"/>
          <a:chExt cx="0" cy="0"/>
        </a:xfrm>
      </p:grpSpPr>
      <p:sp>
        <p:nvSpPr>
          <p:cNvPr id="326" name="Google Shape;326;p31"/>
          <p:cNvSpPr/>
          <p:nvPr/>
        </p:nvSpPr>
        <p:spPr>
          <a:xfrm>
            <a:off x="2302629" y="0"/>
            <a:ext cx="6841371"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27" name="Google Shape;327;p31"/>
          <p:cNvSpPr/>
          <p:nvPr/>
        </p:nvSpPr>
        <p:spPr>
          <a:xfrm>
            <a:off x="0" y="0"/>
            <a:ext cx="2302629"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328" name="Google Shape;328;p31" descr="A picture containing person, outdoor, tree, clothing&#10;&#10;Description automatically generated"/>
          <p:cNvPicPr preferRelativeResize="0"/>
          <p:nvPr/>
        </p:nvPicPr>
        <p:blipFill rotWithShape="1">
          <a:blip r:embed="rId3">
            <a:alphaModFix amt="50000"/>
          </a:blip>
          <a:srcRect/>
          <a:stretch/>
        </p:blipFill>
        <p:spPr>
          <a:xfrm>
            <a:off x="1958849" y="-1"/>
            <a:ext cx="7718042" cy="5143500"/>
          </a:xfrm>
          <a:prstGeom prst="rect">
            <a:avLst/>
          </a:prstGeom>
          <a:noFill/>
          <a:ln>
            <a:noFill/>
          </a:ln>
        </p:spPr>
      </p:pic>
      <p:sp>
        <p:nvSpPr>
          <p:cNvPr id="329" name="Google Shape;329;p31"/>
          <p:cNvSpPr/>
          <p:nvPr/>
        </p:nvSpPr>
        <p:spPr>
          <a:xfrm>
            <a:off x="838067" y="1082276"/>
            <a:ext cx="2978949" cy="2978947"/>
          </a:xfrm>
          <a:prstGeom prst="ellipse">
            <a:avLst/>
          </a:prstGeom>
          <a:solidFill>
            <a:srgbClr val="FFFFFF"/>
          </a:solidFill>
          <a:ln w="31750" cap="flat" cmpd="sng">
            <a:solidFill>
              <a:srgbClr val="6B88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30" name="Google Shape;330;p31"/>
          <p:cNvSpPr>
            <a:spLocks noGrp="1"/>
          </p:cNvSpPr>
          <p:nvPr>
            <p:ph type="title"/>
          </p:nvPr>
        </p:nvSpPr>
        <p:spPr>
          <a:xfrm>
            <a:off x="945654" y="1189863"/>
            <a:ext cx="2763774" cy="2763774"/>
          </a:xfrm>
          <a:prstGeom prst="ellipse">
            <a:avLst/>
          </a:prstGeom>
          <a:solidFill>
            <a:srgbClr val="6B8890"/>
          </a:solidFill>
          <a:ln>
            <a:noFill/>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FFFFFF"/>
              </a:buClr>
              <a:buSzPts val="2800"/>
              <a:buFont typeface="Gill Sans"/>
              <a:buNone/>
            </a:pPr>
            <a:r>
              <a:rPr lang="en-US" sz="2300">
                <a:solidFill>
                  <a:srgbClr val="FFFFFF"/>
                </a:solidFill>
              </a:rPr>
              <a:t>WHERE WE’D LIKE TO GO NEXT:</a:t>
            </a:r>
            <a:endParaRPr/>
          </a:p>
        </p:txBody>
      </p:sp>
      <p:sp>
        <p:nvSpPr>
          <p:cNvPr id="331" name="Google Shape;331;p31"/>
          <p:cNvSpPr txBox="1">
            <a:spLocks noGrp="1"/>
          </p:cNvSpPr>
          <p:nvPr>
            <p:ph type="body" idx="1"/>
          </p:nvPr>
        </p:nvSpPr>
        <p:spPr>
          <a:xfrm>
            <a:off x="4193771" y="1051560"/>
            <a:ext cx="3990522" cy="3040380"/>
          </a:xfrm>
          <a:prstGeom prst="rect">
            <a:avLst/>
          </a:prstGeom>
          <a:noFill/>
          <a:ln>
            <a:noFill/>
          </a:ln>
        </p:spPr>
        <p:txBody>
          <a:bodyPr spcFirstLastPara="1" wrap="square" lIns="91425" tIns="45700" rIns="91425" bIns="45700" anchor="ctr" anchorCtr="0">
            <a:normAutofit/>
          </a:bodyPr>
          <a:lstStyle/>
          <a:p>
            <a:pPr marL="457200" lvl="0" indent="-228600" algn="l" rtl="0">
              <a:lnSpc>
                <a:spcPct val="100000"/>
              </a:lnSpc>
              <a:spcBef>
                <a:spcPts val="1000"/>
              </a:spcBef>
              <a:spcAft>
                <a:spcPts val="0"/>
              </a:spcAft>
              <a:buSzPts val="1800"/>
              <a:buFont typeface="Arial"/>
              <a:buChar char="•"/>
            </a:pPr>
            <a:r>
              <a:rPr lang="en-US"/>
              <a:t>E</a:t>
            </a:r>
            <a:endParaRPr/>
          </a:p>
        </p:txBody>
      </p:sp>
      <p:sp>
        <p:nvSpPr>
          <p:cNvPr id="332" name="Google Shape;332;p31"/>
          <p:cNvSpPr/>
          <p:nvPr/>
        </p:nvSpPr>
        <p:spPr>
          <a:xfrm>
            <a:off x="4053208" y="850017"/>
            <a:ext cx="4572000" cy="2862322"/>
          </a:xfrm>
          <a:prstGeom prst="rect">
            <a:avLst/>
          </a:prstGeom>
          <a:noFill/>
          <a:ln>
            <a:noFill/>
          </a:ln>
        </p:spPr>
        <p:txBody>
          <a:bodyPr spcFirstLastPara="1" wrap="square" lIns="91425" tIns="45700" rIns="91425" bIns="45700" anchor="t" anchorCtr="0">
            <a:spAutoFit/>
          </a:bodyPr>
          <a:lstStyle/>
          <a:p>
            <a:pPr marL="457200" marR="0" lvl="0" indent="-381000" algn="l" rtl="0">
              <a:spcBef>
                <a:spcPts val="0"/>
              </a:spcBef>
              <a:spcAft>
                <a:spcPts val="0"/>
              </a:spcAft>
              <a:buClr>
                <a:schemeClr val="dk1"/>
              </a:buClr>
              <a:buSzPts val="2400"/>
              <a:buFont typeface="Gill Sans"/>
              <a:buAutoNum type="arabicPeriod"/>
            </a:pPr>
            <a:r>
              <a:rPr lang="en-US" sz="1800">
                <a:solidFill>
                  <a:schemeClr val="dk1"/>
                </a:solidFill>
                <a:latin typeface="Gill Sans"/>
                <a:ea typeface="Gill Sans"/>
                <a:cs typeface="Gill Sans"/>
                <a:sym typeface="Gill Sans"/>
              </a:rPr>
              <a:t>A deeper focus on central Texas, specifically Austin school districts.</a:t>
            </a:r>
            <a:endParaRPr/>
          </a:p>
          <a:p>
            <a:pPr marL="457200" marR="0" lvl="0" indent="-381000" algn="l" rtl="0">
              <a:spcBef>
                <a:spcPts val="0"/>
              </a:spcBef>
              <a:spcAft>
                <a:spcPts val="0"/>
              </a:spcAft>
              <a:buClr>
                <a:schemeClr val="dk1"/>
              </a:buClr>
              <a:buSzPts val="2400"/>
              <a:buFont typeface="Gill Sans"/>
              <a:buAutoNum type="arabicPeriod"/>
            </a:pPr>
            <a:r>
              <a:rPr lang="en-US" sz="1800">
                <a:solidFill>
                  <a:schemeClr val="dk1"/>
                </a:solidFill>
                <a:latin typeface="Gill Sans"/>
                <a:ea typeface="Gill Sans"/>
                <a:cs typeface="Gill Sans"/>
                <a:sym typeface="Gill Sans"/>
              </a:rPr>
              <a:t>Hone in on the specific career clusters.</a:t>
            </a:r>
            <a:endParaRPr/>
          </a:p>
          <a:p>
            <a:pPr marL="457200" marR="0" lvl="0" indent="-381000" algn="l" rtl="0">
              <a:spcBef>
                <a:spcPts val="0"/>
              </a:spcBef>
              <a:spcAft>
                <a:spcPts val="0"/>
              </a:spcAft>
              <a:buClr>
                <a:schemeClr val="dk1"/>
              </a:buClr>
              <a:buSzPts val="2400"/>
              <a:buFont typeface="Gill Sans"/>
              <a:buAutoNum type="arabicPeriod"/>
            </a:pPr>
            <a:r>
              <a:rPr lang="en-US" sz="1800">
                <a:solidFill>
                  <a:schemeClr val="dk1"/>
                </a:solidFill>
                <a:latin typeface="Gill Sans"/>
                <a:ea typeface="Gill Sans"/>
                <a:cs typeface="Gill Sans"/>
                <a:sym typeface="Gill Sans"/>
              </a:rPr>
              <a:t>A look at which districts are the top performers when it comes to CTE course offerings.</a:t>
            </a:r>
            <a:endParaRPr/>
          </a:p>
          <a:p>
            <a:pPr marL="457200" marR="0" lvl="0" indent="-381000" algn="l" rtl="0">
              <a:spcBef>
                <a:spcPts val="0"/>
              </a:spcBef>
              <a:spcAft>
                <a:spcPts val="0"/>
              </a:spcAft>
              <a:buClr>
                <a:schemeClr val="dk1"/>
              </a:buClr>
              <a:buSzPts val="2400"/>
              <a:buFont typeface="Gill Sans"/>
              <a:buAutoNum type="arabicPeriod"/>
            </a:pPr>
            <a:r>
              <a:rPr lang="en-US" sz="1800">
                <a:solidFill>
                  <a:schemeClr val="dk1"/>
                </a:solidFill>
                <a:latin typeface="Gill Sans"/>
                <a:ea typeface="Gill Sans"/>
                <a:cs typeface="Gill Sans"/>
                <a:sym typeface="Gill Sans"/>
              </a:rPr>
              <a:t>Utilize an API to see the effect certain demographics and regions have on course offerings, specifically schools that outperform their peers.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D2A189-8280-4117-8357-76909555B1C2}"/>
              </a:ext>
            </a:extLst>
          </p:cNvPr>
          <p:cNvPicPr>
            <a:picLocks noChangeAspect="1"/>
          </p:cNvPicPr>
          <p:nvPr/>
        </p:nvPicPr>
        <p:blipFill>
          <a:blip r:embed="rId2"/>
          <a:stretch>
            <a:fillRect/>
          </a:stretch>
        </p:blipFill>
        <p:spPr>
          <a:xfrm>
            <a:off x="578614" y="125545"/>
            <a:ext cx="7986771" cy="4900648"/>
          </a:xfrm>
          <a:prstGeom prst="rect">
            <a:avLst/>
          </a:prstGeom>
        </p:spPr>
      </p:pic>
    </p:spTree>
    <p:extLst>
      <p:ext uri="{BB962C8B-B14F-4D97-AF65-F5344CB8AC3E}">
        <p14:creationId xmlns:p14="http://schemas.microsoft.com/office/powerpoint/2010/main" val="1211022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2"/>
        <p:cNvGrpSpPr/>
        <p:nvPr/>
      </p:nvGrpSpPr>
      <p:grpSpPr>
        <a:xfrm>
          <a:off x="0" y="0"/>
          <a:ext cx="0" cy="0"/>
          <a:chOff x="0" y="0"/>
          <a:chExt cx="0" cy="0"/>
        </a:xfrm>
      </p:grpSpPr>
      <p:pic>
        <p:nvPicPr>
          <p:cNvPr id="123" name="Google Shape;123;p4" descr="A group of people standing in a room&#10;&#10;Description automatically generated"/>
          <p:cNvPicPr preferRelativeResize="0"/>
          <p:nvPr/>
        </p:nvPicPr>
        <p:blipFill rotWithShape="1">
          <a:blip r:embed="rId3">
            <a:alphaModFix amt="50000"/>
          </a:blip>
          <a:srcRect l="9091" t="23391"/>
          <a:stretch/>
        </p:blipFill>
        <p:spPr>
          <a:xfrm>
            <a:off x="20" y="10"/>
            <a:ext cx="9143980" cy="5143490"/>
          </a:xfrm>
          <a:prstGeom prst="rect">
            <a:avLst/>
          </a:prstGeom>
          <a:noFill/>
          <a:ln>
            <a:noFill/>
          </a:ln>
        </p:spPr>
      </p:pic>
      <p:sp>
        <p:nvSpPr>
          <p:cNvPr id="124" name="Google Shape;124;p4"/>
          <p:cNvSpPr>
            <a:spLocks noGrp="1"/>
          </p:cNvSpPr>
          <p:nvPr>
            <p:ph type="title"/>
          </p:nvPr>
        </p:nvSpPr>
        <p:spPr>
          <a:xfrm>
            <a:off x="625883" y="731279"/>
            <a:ext cx="1714500" cy="1714500"/>
          </a:xfrm>
          <a:prstGeom prst="flowChartDocument">
            <a:avLst/>
          </a:prstGeom>
          <a:solidFill>
            <a:srgbClr val="000000">
              <a:alpha val="74901"/>
            </a:srgbClr>
          </a:solidFill>
          <a:ln>
            <a:noFill/>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FFFFFF"/>
              </a:buClr>
              <a:buSzPts val="2800"/>
              <a:buFont typeface="Gill Sans"/>
              <a:buNone/>
            </a:pPr>
            <a:r>
              <a:rPr lang="en-US" sz="1500">
                <a:solidFill>
                  <a:srgbClr val="FFFFFF"/>
                </a:solidFill>
              </a:rPr>
              <a:t>OUR QUESTIONS</a:t>
            </a:r>
            <a:endParaRPr/>
          </a:p>
        </p:txBody>
      </p:sp>
      <p:sp>
        <p:nvSpPr>
          <p:cNvPr id="125" name="Google Shape;125;p4"/>
          <p:cNvSpPr/>
          <p:nvPr/>
        </p:nvSpPr>
        <p:spPr>
          <a:xfrm>
            <a:off x="502439" y="607835"/>
            <a:ext cx="1961388" cy="1961388"/>
          </a:xfrm>
          <a:prstGeom prst="flowChartDocument">
            <a:avLst/>
          </a:prstGeom>
          <a:noFill/>
          <a:ln w="317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26" name="Google Shape;126;p4"/>
          <p:cNvSpPr txBox="1"/>
          <p:nvPr/>
        </p:nvSpPr>
        <p:spPr>
          <a:xfrm>
            <a:off x="4293326" y="546613"/>
            <a:ext cx="4127863" cy="33855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Gill Sans"/>
                <a:ea typeface="Gill Sans"/>
                <a:cs typeface="Gill Sans"/>
                <a:sym typeface="Gill Sans"/>
              </a:rPr>
              <a:t>What is the year-over-year counts of students – both CTE and all students -- enrolled in college credit courses, 2014-2018?</a:t>
            </a:r>
            <a:endParaRPr/>
          </a:p>
          <a:p>
            <a:pPr marL="0" marR="0" lvl="0" indent="0" algn="l" rtl="0">
              <a:spcBef>
                <a:spcPts val="0"/>
              </a:spcBef>
              <a:spcAft>
                <a:spcPts val="0"/>
              </a:spcAft>
              <a:buNone/>
            </a:pPr>
            <a:r>
              <a:rPr lang="en-US" sz="1400" b="1">
                <a:solidFill>
                  <a:schemeClr val="dk1"/>
                </a:solidFill>
                <a:latin typeface="Gill Sans"/>
                <a:ea typeface="Gill Sans"/>
                <a:cs typeface="Gill Sans"/>
                <a:sym typeface="Gill Sans"/>
              </a:rPr>
              <a:t> </a:t>
            </a:r>
            <a:endParaRPr/>
          </a:p>
          <a:p>
            <a:pPr marL="0" marR="0" lvl="0" indent="0" algn="l" rtl="0">
              <a:spcBef>
                <a:spcPts val="0"/>
              </a:spcBef>
              <a:spcAft>
                <a:spcPts val="0"/>
              </a:spcAft>
              <a:buNone/>
            </a:pPr>
            <a:r>
              <a:rPr lang="en-US" sz="1400" b="1">
                <a:solidFill>
                  <a:schemeClr val="dk1"/>
                </a:solidFill>
                <a:latin typeface="Gill Sans"/>
                <a:ea typeface="Gill Sans"/>
                <a:cs typeface="Gill Sans"/>
                <a:sym typeface="Gill Sans"/>
              </a:rPr>
              <a:t>What is the count of total college course offerings each school year, between 2014-15 and 2017-18? What are the general trends in the types of courses offered?</a:t>
            </a:r>
            <a:endParaRPr/>
          </a:p>
          <a:p>
            <a:pPr marL="0" marR="0" lvl="0" indent="0" algn="l" rtl="0">
              <a:spcBef>
                <a:spcPts val="0"/>
              </a:spcBef>
              <a:spcAft>
                <a:spcPts val="0"/>
              </a:spcAft>
              <a:buNone/>
            </a:pPr>
            <a:r>
              <a:rPr lang="en-US" sz="1400" b="1">
                <a:solidFill>
                  <a:schemeClr val="dk1"/>
                </a:solidFill>
                <a:latin typeface="Gill Sans"/>
                <a:ea typeface="Gill Sans"/>
                <a:cs typeface="Gill Sans"/>
                <a:sym typeface="Gill Sans"/>
              </a:rPr>
              <a:t> </a:t>
            </a:r>
            <a:endParaRPr/>
          </a:p>
          <a:p>
            <a:pPr marL="0" marR="0" lvl="0" indent="0" algn="l" rtl="0">
              <a:spcBef>
                <a:spcPts val="0"/>
              </a:spcBef>
              <a:spcAft>
                <a:spcPts val="0"/>
              </a:spcAft>
              <a:buNone/>
            </a:pPr>
            <a:r>
              <a:rPr lang="en-US" sz="1400" b="1">
                <a:solidFill>
                  <a:schemeClr val="dk1"/>
                </a:solidFill>
                <a:latin typeface="Gill Sans"/>
                <a:ea typeface="Gill Sans"/>
                <a:cs typeface="Gill Sans"/>
                <a:sym typeface="Gill Sans"/>
              </a:rPr>
              <a:t>What is the breakdown in the general types of college credit offerings, by subject area?</a:t>
            </a:r>
            <a:endParaRPr/>
          </a:p>
          <a:p>
            <a:pPr marL="0" marR="0" lvl="0" indent="0" algn="l" rtl="0">
              <a:spcBef>
                <a:spcPts val="0"/>
              </a:spcBef>
              <a:spcAft>
                <a:spcPts val="0"/>
              </a:spcAft>
              <a:buNone/>
            </a:pPr>
            <a:r>
              <a:rPr lang="en-US" sz="1400" b="1">
                <a:solidFill>
                  <a:schemeClr val="dk1"/>
                </a:solidFill>
                <a:latin typeface="Gill Sans"/>
                <a:ea typeface="Gill Sans"/>
                <a:cs typeface="Gill Sans"/>
                <a:sym typeface="Gill Sans"/>
              </a:rPr>
              <a:t> </a:t>
            </a:r>
            <a:endParaRPr/>
          </a:p>
          <a:p>
            <a:pPr marL="0" marR="0" lvl="0" indent="0" algn="l" rtl="0">
              <a:spcBef>
                <a:spcPts val="0"/>
              </a:spcBef>
              <a:spcAft>
                <a:spcPts val="0"/>
              </a:spcAft>
              <a:buNone/>
            </a:pPr>
            <a:r>
              <a:rPr lang="en-US" sz="1400" b="1">
                <a:solidFill>
                  <a:schemeClr val="dk1"/>
                </a:solidFill>
                <a:latin typeface="Gill Sans"/>
                <a:ea typeface="Gill Sans"/>
                <a:cs typeface="Gill Sans"/>
                <a:sym typeface="Gill Sans"/>
              </a:rPr>
              <a:t>Do CTE students, on average, earn as many college credits as their peers?</a:t>
            </a:r>
            <a:endParaRPr/>
          </a:p>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603504" y="723519"/>
            <a:ext cx="2300202" cy="89154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sz="1500"/>
              <a:t>DATA CLEANUP &amp; EXPLORATION</a:t>
            </a:r>
            <a:endParaRPr/>
          </a:p>
        </p:txBody>
      </p:sp>
      <p:sp>
        <p:nvSpPr>
          <p:cNvPr id="132" name="Google Shape;132;p5"/>
          <p:cNvSpPr txBox="1">
            <a:spLocks noGrp="1"/>
          </p:cNvSpPr>
          <p:nvPr>
            <p:ph type="body" idx="1"/>
          </p:nvPr>
        </p:nvSpPr>
        <p:spPr>
          <a:xfrm>
            <a:off x="602433" y="1978533"/>
            <a:ext cx="2297823" cy="244740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100"/>
              <a:buNone/>
            </a:pPr>
            <a:r>
              <a:rPr lang="en-US" sz="1100"/>
              <a:t>CSV files of ISD college course offerings for each of 4 years :</a:t>
            </a:r>
            <a:endParaRPr/>
          </a:p>
          <a:p>
            <a:pPr marL="0" lvl="0" indent="0" algn="l" rtl="0">
              <a:lnSpc>
                <a:spcPct val="90000"/>
              </a:lnSpc>
              <a:spcBef>
                <a:spcPts val="1000"/>
              </a:spcBef>
              <a:spcAft>
                <a:spcPts val="1600"/>
              </a:spcAft>
              <a:buSzPts val="1800"/>
              <a:buFont typeface="Arial"/>
              <a:buChar char="•"/>
            </a:pPr>
            <a:r>
              <a:rPr lang="en-US" sz="1100"/>
              <a:t>Files had “*” which represented values of fewer than 5. It could be located in any, or multiple columns. When converting csv to Excel, these changed to -999. To account for this anomaly, we used a macro programmed through Visual Basic Studio to estimate the values of the “*, based on the value in other columns.</a:t>
            </a:r>
            <a:endParaRPr/>
          </a:p>
        </p:txBody>
      </p:sp>
      <p:sp>
        <p:nvSpPr>
          <p:cNvPr id="133" name="Google Shape;133;p5"/>
          <p:cNvSpPr/>
          <p:nvPr/>
        </p:nvSpPr>
        <p:spPr>
          <a:xfrm>
            <a:off x="3370636" y="723519"/>
            <a:ext cx="5164074" cy="3702418"/>
          </a:xfrm>
          <a:prstGeom prst="rect">
            <a:avLst/>
          </a:prstGeom>
          <a:noFill/>
          <a:ln w="31750"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34" name="Google Shape;134;p5"/>
          <p:cNvSpPr/>
          <p:nvPr/>
        </p:nvSpPr>
        <p:spPr>
          <a:xfrm>
            <a:off x="3493351" y="846512"/>
            <a:ext cx="4918644" cy="345643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135" name="Google Shape;135;p5"/>
          <p:cNvPicPr preferRelativeResize="0"/>
          <p:nvPr/>
        </p:nvPicPr>
        <p:blipFill rotWithShape="1">
          <a:blip r:embed="rId3">
            <a:alphaModFix/>
          </a:blip>
          <a:srcRect/>
          <a:stretch/>
        </p:blipFill>
        <p:spPr>
          <a:xfrm>
            <a:off x="3617524" y="1115260"/>
            <a:ext cx="4670298" cy="29189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9"/>
        <p:cNvGrpSpPr/>
        <p:nvPr/>
      </p:nvGrpSpPr>
      <p:grpSpPr>
        <a:xfrm>
          <a:off x="0" y="0"/>
          <a:ext cx="0" cy="0"/>
          <a:chOff x="0" y="0"/>
          <a:chExt cx="0" cy="0"/>
        </a:xfrm>
      </p:grpSpPr>
      <p:sp>
        <p:nvSpPr>
          <p:cNvPr id="140" name="Google Shape;140;p6"/>
          <p:cNvSpPr txBox="1">
            <a:spLocks noGrp="1"/>
          </p:cNvSpPr>
          <p:nvPr>
            <p:ph type="title"/>
          </p:nvPr>
        </p:nvSpPr>
        <p:spPr>
          <a:xfrm>
            <a:off x="603504" y="308611"/>
            <a:ext cx="2300202" cy="92583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chemeClr val="dk1"/>
              </a:buClr>
              <a:buSzPts val="1100"/>
              <a:buFont typeface="Gill Sans"/>
              <a:buNone/>
            </a:pPr>
            <a:r>
              <a:rPr lang="en-US" sz="1500"/>
              <a:t>DATA CLEANUP &amp; EXPLORATION</a:t>
            </a:r>
            <a:endParaRPr/>
          </a:p>
        </p:txBody>
      </p:sp>
      <p:sp>
        <p:nvSpPr>
          <p:cNvPr id="141" name="Google Shape;141;p6"/>
          <p:cNvSpPr txBox="1">
            <a:spLocks noGrp="1"/>
          </p:cNvSpPr>
          <p:nvPr>
            <p:ph type="body" idx="1"/>
          </p:nvPr>
        </p:nvSpPr>
        <p:spPr>
          <a:xfrm>
            <a:off x="667240" y="1175231"/>
            <a:ext cx="2297823" cy="38663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1000" dirty="0"/>
              <a:t>Once the Excel sheets contained the correct data, we created a set of Pandas </a:t>
            </a:r>
            <a:r>
              <a:rPr lang="en-US" sz="1000" dirty="0" err="1"/>
              <a:t>DataFrames</a:t>
            </a:r>
            <a:r>
              <a:rPr lang="en-US" sz="1000" dirty="0"/>
              <a:t> containing the 4 sets of data.  We adjusted the following for each csv file:</a:t>
            </a:r>
            <a:endParaRPr dirty="0"/>
          </a:p>
          <a:p>
            <a:pPr marL="457200" lvl="0" indent="-228600" algn="l" rtl="0">
              <a:lnSpc>
                <a:spcPct val="90000"/>
              </a:lnSpc>
              <a:spcBef>
                <a:spcPts val="1000"/>
              </a:spcBef>
              <a:spcAft>
                <a:spcPts val="0"/>
              </a:spcAft>
              <a:buSzPts val="1800"/>
              <a:buFont typeface="Arial"/>
              <a:buChar char="•"/>
            </a:pPr>
            <a:r>
              <a:rPr lang="en-US" sz="1000" dirty="0"/>
              <a:t>Add year to all columns headers within each spreadsheet.</a:t>
            </a:r>
            <a:endParaRPr dirty="0"/>
          </a:p>
          <a:p>
            <a:pPr marL="457200" lvl="0" indent="-228600" algn="l" rtl="0">
              <a:lnSpc>
                <a:spcPct val="90000"/>
              </a:lnSpc>
              <a:spcBef>
                <a:spcPts val="1000"/>
              </a:spcBef>
              <a:spcAft>
                <a:spcPts val="0"/>
              </a:spcAft>
              <a:buSzPts val="1800"/>
              <a:buFont typeface="Arial"/>
              <a:buChar char="•"/>
            </a:pPr>
            <a:r>
              <a:rPr lang="en-US" sz="1000" dirty="0"/>
              <a:t>The code also drops all non-essential miscellaneous columns used</a:t>
            </a:r>
            <a:endParaRPr dirty="0"/>
          </a:p>
          <a:p>
            <a:pPr marL="457200" lvl="0" indent="-228600" algn="l" rtl="0">
              <a:lnSpc>
                <a:spcPct val="90000"/>
              </a:lnSpc>
              <a:spcBef>
                <a:spcPts val="1000"/>
              </a:spcBef>
              <a:spcAft>
                <a:spcPts val="0"/>
              </a:spcAft>
              <a:buSzPts val="1800"/>
              <a:buFont typeface="Arial"/>
              <a:buChar char="•"/>
            </a:pPr>
            <a:r>
              <a:rPr lang="en-US" sz="1000" dirty="0"/>
              <a:t>Rename columns to uniform name and add year</a:t>
            </a:r>
          </a:p>
          <a:p>
            <a:pPr marL="457200" lvl="0" indent="-228600" algn="l" rtl="0">
              <a:lnSpc>
                <a:spcPct val="90000"/>
              </a:lnSpc>
              <a:spcBef>
                <a:spcPts val="1000"/>
              </a:spcBef>
              <a:spcAft>
                <a:spcPts val="0"/>
              </a:spcAft>
              <a:buSzPts val="1800"/>
              <a:buFont typeface="Arial"/>
              <a:buChar char="•"/>
            </a:pPr>
            <a:r>
              <a:rPr lang="en-US" sz="1000" dirty="0"/>
              <a:t>Removed any remaining -999 and changed all data to numeric values</a:t>
            </a:r>
          </a:p>
          <a:p>
            <a:pPr marL="457200" lvl="0" indent="-228600" algn="l" rtl="0">
              <a:lnSpc>
                <a:spcPct val="90000"/>
              </a:lnSpc>
              <a:spcBef>
                <a:spcPts val="1000"/>
              </a:spcBef>
              <a:spcAft>
                <a:spcPts val="0"/>
              </a:spcAft>
              <a:buSzPts val="1800"/>
              <a:buFont typeface="Arial"/>
              <a:buChar char="•"/>
            </a:pPr>
            <a:r>
              <a:rPr lang="en-US" sz="1000" dirty="0"/>
              <a:t>Merge into single data set based on District and Course number</a:t>
            </a:r>
            <a:endParaRPr dirty="0"/>
          </a:p>
        </p:txBody>
      </p:sp>
      <p:sp>
        <p:nvSpPr>
          <p:cNvPr id="142" name="Google Shape;142;p6"/>
          <p:cNvSpPr/>
          <p:nvPr/>
        </p:nvSpPr>
        <p:spPr>
          <a:xfrm>
            <a:off x="3370636" y="723519"/>
            <a:ext cx="5164074" cy="3702418"/>
          </a:xfrm>
          <a:prstGeom prst="rect">
            <a:avLst/>
          </a:prstGeom>
          <a:noFill/>
          <a:ln w="31750"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43" name="Google Shape;143;p6"/>
          <p:cNvSpPr/>
          <p:nvPr/>
        </p:nvSpPr>
        <p:spPr>
          <a:xfrm>
            <a:off x="3493351" y="846512"/>
            <a:ext cx="4918644" cy="345643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144" name="Google Shape;144;p6"/>
          <p:cNvPicPr preferRelativeResize="0"/>
          <p:nvPr/>
        </p:nvPicPr>
        <p:blipFill rotWithShape="1">
          <a:blip r:embed="rId3">
            <a:alphaModFix/>
          </a:blip>
          <a:srcRect/>
          <a:stretch/>
        </p:blipFill>
        <p:spPr>
          <a:xfrm>
            <a:off x="3223760" y="107092"/>
            <a:ext cx="4271635" cy="3957457"/>
          </a:xfrm>
          <a:prstGeom prst="rect">
            <a:avLst/>
          </a:prstGeom>
          <a:noFill/>
          <a:ln>
            <a:noFill/>
          </a:ln>
        </p:spPr>
      </p:pic>
      <p:pic>
        <p:nvPicPr>
          <p:cNvPr id="8" name="Picture 7">
            <a:extLst>
              <a:ext uri="{FF2B5EF4-FFF2-40B4-BE49-F238E27FC236}">
                <a16:creationId xmlns:a16="http://schemas.microsoft.com/office/drawing/2014/main" id="{68EF5FF2-4B14-4A65-B47F-FBFFF9315E81}"/>
              </a:ext>
            </a:extLst>
          </p:cNvPr>
          <p:cNvPicPr>
            <a:picLocks noChangeAspect="1"/>
          </p:cNvPicPr>
          <p:nvPr/>
        </p:nvPicPr>
        <p:blipFill>
          <a:blip r:embed="rId4"/>
          <a:stretch>
            <a:fillRect/>
          </a:stretch>
        </p:blipFill>
        <p:spPr>
          <a:xfrm>
            <a:off x="5627164" y="3514684"/>
            <a:ext cx="3377926" cy="13457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8"/>
        <p:cNvGrpSpPr/>
        <p:nvPr/>
      </p:nvGrpSpPr>
      <p:grpSpPr>
        <a:xfrm>
          <a:off x="0" y="0"/>
          <a:ext cx="0" cy="0"/>
          <a:chOff x="0" y="0"/>
          <a:chExt cx="0" cy="0"/>
        </a:xfrm>
      </p:grpSpPr>
      <p:sp>
        <p:nvSpPr>
          <p:cNvPr id="149" name="Google Shape;149;p7"/>
          <p:cNvSpPr txBox="1">
            <a:spLocks noGrp="1"/>
          </p:cNvSpPr>
          <p:nvPr>
            <p:ph type="title"/>
          </p:nvPr>
        </p:nvSpPr>
        <p:spPr>
          <a:xfrm>
            <a:off x="603504" y="232757"/>
            <a:ext cx="2300202" cy="748145"/>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chemeClr val="dk1"/>
              </a:buClr>
              <a:buSzPts val="1100"/>
              <a:buFont typeface="Gill Sans"/>
              <a:buNone/>
            </a:pPr>
            <a:r>
              <a:rPr lang="en-US" sz="1350"/>
              <a:t>DATA CLEANUP &amp; EXPLORATION</a:t>
            </a:r>
            <a:endParaRPr/>
          </a:p>
        </p:txBody>
      </p:sp>
      <p:sp>
        <p:nvSpPr>
          <p:cNvPr id="150" name="Google Shape;150;p7"/>
          <p:cNvSpPr txBox="1">
            <a:spLocks noGrp="1"/>
          </p:cNvSpPr>
          <p:nvPr>
            <p:ph type="body" idx="1"/>
          </p:nvPr>
        </p:nvSpPr>
        <p:spPr>
          <a:xfrm>
            <a:off x="602433" y="1105592"/>
            <a:ext cx="2297823" cy="358070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900" dirty="0"/>
              <a:t>After merging the datafiles, we recognized we wanted to sort our college credits by the size and type of school district.</a:t>
            </a:r>
            <a:endParaRPr dirty="0"/>
          </a:p>
          <a:p>
            <a:pPr marL="0" lvl="0" indent="0" algn="l" rtl="0">
              <a:lnSpc>
                <a:spcPct val="90000"/>
              </a:lnSpc>
              <a:spcBef>
                <a:spcPts val="1000"/>
              </a:spcBef>
              <a:spcAft>
                <a:spcPts val="0"/>
              </a:spcAft>
              <a:buSzPts val="1800"/>
              <a:buNone/>
            </a:pPr>
            <a:r>
              <a:rPr lang="en-US" sz="900" dirty="0"/>
              <a:t>We located and read in a csv file on the Texas Education Agency website that identified school districts by type: fast-growing, major urban, suburban, rural, etc.</a:t>
            </a:r>
            <a:endParaRPr dirty="0"/>
          </a:p>
          <a:p>
            <a:pPr marL="0" lvl="0" indent="0" algn="l" rtl="0">
              <a:lnSpc>
                <a:spcPct val="90000"/>
              </a:lnSpc>
              <a:spcBef>
                <a:spcPts val="1000"/>
              </a:spcBef>
              <a:spcAft>
                <a:spcPts val="0"/>
              </a:spcAft>
              <a:buSzPts val="1800"/>
              <a:buNone/>
            </a:pPr>
            <a:r>
              <a:rPr lang="en-US" sz="900" dirty="0"/>
              <a:t>The column containing district numbers was renamed to match the other data set so that merge function could be used.</a:t>
            </a:r>
          </a:p>
          <a:p>
            <a:pPr marL="0" lvl="0" indent="0" algn="l" rtl="0">
              <a:lnSpc>
                <a:spcPct val="90000"/>
              </a:lnSpc>
              <a:spcBef>
                <a:spcPts val="1000"/>
              </a:spcBef>
              <a:spcAft>
                <a:spcPts val="0"/>
              </a:spcAft>
              <a:buSzPts val="1800"/>
              <a:buNone/>
            </a:pPr>
            <a:r>
              <a:rPr lang="en-US" sz="900" dirty="0"/>
              <a:t>This final dataset was written to a csv file the team to use as needed for our analysis.</a:t>
            </a:r>
            <a:endParaRPr dirty="0"/>
          </a:p>
          <a:p>
            <a:pPr marL="0" lvl="0" indent="0" algn="l" rtl="0">
              <a:lnSpc>
                <a:spcPct val="90000"/>
              </a:lnSpc>
              <a:spcBef>
                <a:spcPts val="1000"/>
              </a:spcBef>
              <a:spcAft>
                <a:spcPts val="1600"/>
              </a:spcAft>
              <a:buSzPts val="1800"/>
              <a:buNone/>
            </a:pPr>
            <a:r>
              <a:rPr lang="en-US" sz="900" dirty="0"/>
              <a:t>Overall, we went from 19,974 lines of class data prior to drops and came out with 19,842 We only dropped only .6 percent of our data.</a:t>
            </a:r>
            <a:endParaRPr dirty="0"/>
          </a:p>
        </p:txBody>
      </p:sp>
      <p:sp>
        <p:nvSpPr>
          <p:cNvPr id="151" name="Google Shape;151;p7"/>
          <p:cNvSpPr/>
          <p:nvPr/>
        </p:nvSpPr>
        <p:spPr>
          <a:xfrm>
            <a:off x="3370636" y="723519"/>
            <a:ext cx="5164074" cy="3702418"/>
          </a:xfrm>
          <a:prstGeom prst="rect">
            <a:avLst/>
          </a:prstGeom>
          <a:noFill/>
          <a:ln w="31750"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52" name="Google Shape;152;p7"/>
          <p:cNvSpPr/>
          <p:nvPr/>
        </p:nvSpPr>
        <p:spPr>
          <a:xfrm>
            <a:off x="3493351" y="846512"/>
            <a:ext cx="4918644" cy="345643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153" name="Google Shape;153;p7"/>
          <p:cNvPicPr preferRelativeResize="0"/>
          <p:nvPr/>
        </p:nvPicPr>
        <p:blipFill rotWithShape="1">
          <a:blip r:embed="rId3">
            <a:alphaModFix/>
          </a:blip>
          <a:srcRect/>
          <a:stretch/>
        </p:blipFill>
        <p:spPr>
          <a:xfrm>
            <a:off x="3955522" y="921192"/>
            <a:ext cx="3845710" cy="30346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7"/>
        <p:cNvGrpSpPr/>
        <p:nvPr/>
      </p:nvGrpSpPr>
      <p:grpSpPr>
        <a:xfrm>
          <a:off x="0" y="0"/>
          <a:ext cx="0" cy="0"/>
          <a:chOff x="0" y="0"/>
          <a:chExt cx="0" cy="0"/>
        </a:xfrm>
      </p:grpSpPr>
      <p:sp>
        <p:nvSpPr>
          <p:cNvPr id="158" name="Google Shape;158;p8"/>
          <p:cNvSpPr txBox="1">
            <a:spLocks noGrp="1"/>
          </p:cNvSpPr>
          <p:nvPr>
            <p:ph type="title"/>
          </p:nvPr>
        </p:nvSpPr>
        <p:spPr>
          <a:xfrm>
            <a:off x="603502" y="571500"/>
            <a:ext cx="2283715" cy="881243"/>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sz="1500"/>
              <a:t>DATA READY FOR ANALYSIS</a:t>
            </a:r>
            <a:endParaRPr/>
          </a:p>
        </p:txBody>
      </p:sp>
      <p:sp>
        <p:nvSpPr>
          <p:cNvPr id="159" name="Google Shape;159;p8"/>
          <p:cNvSpPr txBox="1">
            <a:spLocks noGrp="1"/>
          </p:cNvSpPr>
          <p:nvPr>
            <p:ph type="body" idx="1"/>
          </p:nvPr>
        </p:nvSpPr>
        <p:spPr>
          <a:xfrm>
            <a:off x="603502" y="1980519"/>
            <a:ext cx="2283714" cy="244143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1000"/>
              </a:spcBef>
              <a:spcAft>
                <a:spcPts val="0"/>
              </a:spcAft>
              <a:buSzPts val="1800"/>
              <a:buNone/>
            </a:pPr>
            <a:r>
              <a:rPr lang="en-US"/>
              <a:t>Imported the cleaned up CSV data into a Pandas Data Frame. </a:t>
            </a:r>
            <a:endParaRPr/>
          </a:p>
          <a:p>
            <a:pPr marL="0" lvl="0" indent="0" algn="l" rtl="0">
              <a:lnSpc>
                <a:spcPct val="100000"/>
              </a:lnSpc>
              <a:spcBef>
                <a:spcPts val="1000"/>
              </a:spcBef>
              <a:spcAft>
                <a:spcPts val="0"/>
              </a:spcAft>
              <a:buSzPts val="1800"/>
              <a:buNone/>
            </a:pPr>
            <a:r>
              <a:rPr lang="en-US"/>
              <a:t>Calculated the sums of students enrolled in college-credit courses -- CTE and all students -- across all districts over the years 2015 through 2018.</a:t>
            </a:r>
            <a:endParaRPr/>
          </a:p>
          <a:p>
            <a:pPr marL="0" lvl="0" indent="114300" algn="l" rtl="0">
              <a:lnSpc>
                <a:spcPct val="100000"/>
              </a:lnSpc>
              <a:spcBef>
                <a:spcPts val="1000"/>
              </a:spcBef>
              <a:spcAft>
                <a:spcPts val="1600"/>
              </a:spcAft>
              <a:buSzPts val="1800"/>
              <a:buFont typeface="Arial"/>
              <a:buNone/>
            </a:pPr>
            <a:endParaRPr/>
          </a:p>
        </p:txBody>
      </p:sp>
      <p:pic>
        <p:nvPicPr>
          <p:cNvPr id="160" name="Google Shape;160;p8"/>
          <p:cNvPicPr preferRelativeResize="0"/>
          <p:nvPr/>
        </p:nvPicPr>
        <p:blipFill rotWithShape="1">
          <a:blip r:embed="rId3">
            <a:alphaModFix/>
          </a:blip>
          <a:srcRect/>
          <a:stretch/>
        </p:blipFill>
        <p:spPr>
          <a:xfrm>
            <a:off x="3314746" y="571500"/>
            <a:ext cx="5076779" cy="4343400"/>
          </a:xfrm>
          <a:prstGeom prst="rect">
            <a:avLst/>
          </a:prstGeom>
          <a:noFill/>
          <a:ln>
            <a:noFill/>
          </a:ln>
        </p:spPr>
      </p:pic>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1237</Words>
  <Application>Microsoft Office PowerPoint</Application>
  <PresentationFormat>On-screen Show (16:9)</PresentationFormat>
  <Paragraphs>105</Paragraphs>
  <Slides>32</Slides>
  <Notes>30</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32</vt:i4>
      </vt:variant>
    </vt:vector>
  </HeadingPairs>
  <TitlesOfParts>
    <vt:vector size="36" baseType="lpstr">
      <vt:lpstr>Gill Sans</vt:lpstr>
      <vt:lpstr>Arial</vt:lpstr>
      <vt:lpstr>Parcel</vt:lpstr>
      <vt:lpstr>Parcel</vt:lpstr>
      <vt:lpstr>COLLEGE CREDIT IN TEXAS  HIGH SCHOOLS</vt:lpstr>
      <vt:lpstr>TEXAS UNIVERSITIES</vt:lpstr>
      <vt:lpstr>TEXAS COMMUNITY COLLEGES</vt:lpstr>
      <vt:lpstr>PowerPoint Presentation</vt:lpstr>
      <vt:lpstr>OUR QUESTIONS</vt:lpstr>
      <vt:lpstr>DATA CLEANUP &amp; EXPLORATION</vt:lpstr>
      <vt:lpstr>DATA CLEANUP &amp; EXPLORATION</vt:lpstr>
      <vt:lpstr>DATA CLEANUP &amp; EXPLORATION</vt:lpstr>
      <vt:lpstr>DATA READY FOR ANALYSIS</vt:lpstr>
      <vt:lpstr>CALCULATION: PERCENTAGE GROWTH IN ENROLLMENT</vt:lpstr>
      <vt:lpstr>Percentage Growth in Enrollment in College Credit Courses</vt:lpstr>
      <vt:lpstr>CALCULATE PERCENTAGE OF CTE STUDENTS TAKING CLASSES</vt:lpstr>
      <vt:lpstr>% CTE STUDENTS TAKING COLLEGE CREDIT CLASSES</vt:lpstr>
      <vt:lpstr>DATA ANALYSIS: COURSE OFFERINGS BY MAJOR SUBJECT AREA</vt:lpstr>
      <vt:lpstr>PowerPoint Presentation</vt:lpstr>
      <vt:lpstr>PowerPoint Presentation</vt:lpstr>
      <vt:lpstr>COURSE OFFERINGS 2015 VS. 2016</vt:lpstr>
      <vt:lpstr>COURSE OFFERINGS 2017 VS. 2018</vt:lpstr>
      <vt:lpstr>DATA ANALYSIS BY DISTRICT TYPE:</vt:lpstr>
      <vt:lpstr>PowerPoint Presentation</vt:lpstr>
      <vt:lpstr>PowerPoint Presentation</vt:lpstr>
      <vt:lpstr>CONCLUSIONS</vt:lpstr>
      <vt:lpstr>T-TEST PART 1:</vt:lpstr>
      <vt:lpstr>PowerPoint Presentation</vt:lpstr>
      <vt:lpstr>T-TESTS PART 2:</vt:lpstr>
      <vt:lpstr>PowerPoint Presentation</vt:lpstr>
      <vt:lpstr>PowerPoint Presentation</vt:lpstr>
      <vt:lpstr>What we learned:</vt:lpstr>
      <vt:lpstr>PowerPoint Presentation</vt:lpstr>
      <vt:lpstr>PowerPoint Presentation</vt:lpstr>
      <vt:lpstr>PowerPoint Presentation</vt:lpstr>
      <vt:lpstr>WHERE WE’D LIKE TO GO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CREDIT IN TEXAS  HIGH SCHOOLS</dc:title>
  <dc:creator>Kimberly Reeves</dc:creator>
  <cp:lastModifiedBy>kevin clark</cp:lastModifiedBy>
  <cp:revision>10</cp:revision>
  <dcterms:created xsi:type="dcterms:W3CDTF">2019-09-10T00:37:57Z</dcterms:created>
  <dcterms:modified xsi:type="dcterms:W3CDTF">2019-09-11T23:24:03Z</dcterms:modified>
</cp:coreProperties>
</file>